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9" r:id="rId4"/>
    <p:sldId id="258" r:id="rId5"/>
    <p:sldId id="260" r:id="rId6"/>
    <p:sldId id="261" r:id="rId7"/>
    <p:sldId id="262" r:id="rId8"/>
    <p:sldId id="265" r:id="rId9"/>
    <p:sldId id="266" r:id="rId10"/>
    <p:sldId id="267" r:id="rId11"/>
    <p:sldId id="264" r:id="rId12"/>
    <p:sldId id="272" r:id="rId13"/>
    <p:sldId id="273" r:id="rId14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538-DC4D-4667-96E5-B3278DDF8B12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0548-5C08-4BE3-B63E-F2BB63B0B00C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1709738"/>
            <a:ext cx="10570210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4589463"/>
            <a:ext cx="105702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C193-4974-4A1F-9C63-07D595E30D66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A87F-28D4-4BF0-B81F-877A89DFD5AC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01812"/>
            <a:ext cx="5220335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825749"/>
            <a:ext cx="5220335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801812"/>
            <a:ext cx="5183188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825749"/>
            <a:ext cx="5183188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F1F3-208B-49A3-B337-9C8ACEB3E0E1}" type="datetime1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6CA6-7293-4AA2-A0E0-A3BF4416E786}" type="datetime1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19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3092450"/>
            <a:ext cx="3994785" cy="27765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7011-1FFC-4EF8-9A2E-53B4AD2ADBD4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545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3081275"/>
            <a:ext cx="3994785" cy="277977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B47-45B4-4EF5-A743-B4885DD2F060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/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/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/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/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/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/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/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</a:fld>
            <a:endParaRPr lang="en-US" sz="10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4" name="Picture 3" descr="白色背景上的藍色抽像水彩圖樣"/>
          <p:cNvPicPr>
            <a:picLocks noChangeAspect="1"/>
          </p:cNvPicPr>
          <p:nvPr/>
        </p:nvPicPr>
        <p:blipFill>
          <a:blip r:embed="rId1">
            <a:alphaModFix amt="40000"/>
          </a:blip>
          <a:srcRect t="14634" r="-1" b="1074"/>
          <a:stretch>
            <a:fillRect/>
          </a:stretch>
        </p:blipFill>
        <p:spPr>
          <a:xfrm>
            <a:off x="-137374" y="0"/>
            <a:ext cx="12188951" cy="6857990"/>
          </a:xfrm>
          <a:prstGeom prst="rect">
            <a:avLst/>
          </a:prstGeom>
        </p:spPr>
      </p:pic>
      <p:grpSp>
        <p:nvGrpSpPr>
          <p:cNvPr id="13" name="decorative circle"/>
          <p:cNvGrpSpPr>
            <a:grpSpLocks noGrp="1" noRot="1" noChangeAspect="1" noMove="1" noResize="1" noUngrp="1"/>
          </p:cNvGrpSpPr>
          <p:nvPr/>
        </p:nvGrpSpPr>
        <p:grpSpPr>
          <a:xfrm>
            <a:off x="314102" y="236341"/>
            <a:ext cx="11340713" cy="5464029"/>
            <a:chOff x="314102" y="236341"/>
            <a:chExt cx="11340713" cy="5464029"/>
          </a:xfrm>
        </p:grpSpPr>
        <p:sp>
          <p:nvSpPr>
            <p:cNvPr id="14" name="Oval 13"/>
            <p:cNvSpPr/>
            <p:nvPr/>
          </p:nvSpPr>
          <p:spPr>
            <a:xfrm>
              <a:off x="7760448" y="38039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14102" y="3044381"/>
              <a:ext cx="226735" cy="226735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1188374" y="386135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1065714" y="236341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51535" y="2516671"/>
              <a:ext cx="466441" cy="4664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230142" y="458803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0902046" y="5394590"/>
              <a:ext cx="305780" cy="3057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0408287" y="5160714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48491" y="1228437"/>
            <a:ext cx="10217223" cy="1417928"/>
          </a:xfrm>
        </p:spPr>
        <p:txBody>
          <a:bodyPr>
            <a:noAutofit/>
          </a:bodyPr>
          <a:lstStyle/>
          <a:p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中華精忠慈善基金會</a:t>
            </a:r>
            <a:endParaRPr lang="zh-HK" altLang="en-US" sz="80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0423" y="3602037"/>
            <a:ext cx="11765250" cy="2623272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紀念</a:t>
            </a:r>
            <a:r>
              <a:rPr lang="en-US" altLang="zh-TW" sz="6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918 </a:t>
            </a:r>
            <a:r>
              <a:rPr lang="zh-TW" altLang="en-US" sz="6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及甲午戰爭</a:t>
            </a:r>
            <a:r>
              <a:rPr lang="en-US" altLang="zh-TW" sz="6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130</a:t>
            </a:r>
            <a:r>
              <a:rPr lang="zh-TW" altLang="en-US" sz="6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週年聚餐</a:t>
            </a:r>
            <a:endParaRPr lang="zh-HK" altLang="en-US" sz="60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400" y="365125"/>
            <a:ext cx="11029950" cy="1814657"/>
          </a:xfrm>
        </p:spPr>
        <p:txBody>
          <a:bodyPr>
            <a:no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紀念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918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及甲午戰爭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130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週年聚餐</a:t>
            </a:r>
            <a:br>
              <a:rPr lang="zh-HK" altLang="en-US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守土衛國，匹夫有責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緬懷先烈，人人有責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承傳歷史，我們有責</a:t>
            </a:r>
            <a:endParaRPr lang="zh-HK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紀念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918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及甲午戰爭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130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週年聚餐</a:t>
            </a:r>
            <a:endParaRPr lang="en-US"/>
          </a:p>
        </p:txBody>
      </p:sp>
      <p:pic>
        <p:nvPicPr>
          <p:cNvPr id="6" name="WeChat_20240501123340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227233" y="1825625"/>
            <a:ext cx="5759124" cy="435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紀念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918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及甲午戰爭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130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週年聚餐</a:t>
            </a:r>
            <a:endParaRPr lang="en-US"/>
          </a:p>
        </p:txBody>
      </p:sp>
      <p:pic>
        <p:nvPicPr>
          <p:cNvPr id="6" name="WeChat_20240925123057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45539" y="1825625"/>
            <a:ext cx="3522512" cy="435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400" y="365125"/>
            <a:ext cx="11029950" cy="1814657"/>
          </a:xfrm>
        </p:spPr>
        <p:txBody>
          <a:bodyPr>
            <a:no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紀念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918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及甲午戰爭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130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週年聚餐</a:t>
            </a:r>
            <a:br>
              <a:rPr lang="zh-HK" altLang="en-US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守土衛國，匹夫有責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緬懷先烈，人人有責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承傳歷史，我們有責</a:t>
            </a:r>
            <a:endParaRPr lang="zh-HK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15635" y="527900"/>
            <a:ext cx="10825019" cy="119720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紀念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918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及甲午戰爭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130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週年聚餐</a:t>
            </a:r>
            <a:endParaRPr lang="zh-HK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2521527"/>
            <a:ext cx="9144000" cy="2736273"/>
          </a:xfrm>
        </p:spPr>
        <p:txBody>
          <a:bodyPr/>
          <a:lstStyle/>
          <a:p>
            <a:endParaRPr lang="zh-HK" altLang="en-US" dirty="0"/>
          </a:p>
        </p:txBody>
      </p:sp>
      <p:pic>
        <p:nvPicPr>
          <p:cNvPr id="5" name="圖片 4" descr="一張含有 天空, 戶外, 旗幟, 建築 的圖片&#10;&#10;自動產生的描述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80" y="1755884"/>
            <a:ext cx="9144000" cy="65093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紀念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918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及甲午戰爭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130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週年聚餐</a:t>
            </a:r>
            <a:endParaRPr lang="zh-HK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7" name="內容版面配置區 6" descr="一張含有 文字, 雕像, 螢幕擷取畫面, 天空 的圖片&#10;&#10;自動產生的描述"/>
          <p:cNvPicPr>
            <a:picLocks noGrp="1" noChangeAspect="1"/>
          </p:cNvPicPr>
          <p:nvPr>
            <p:ph sz="half" idx="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1" y="1630080"/>
            <a:ext cx="4959652" cy="4966663"/>
          </a:xfrm>
        </p:spPr>
      </p:pic>
      <p:sp>
        <p:nvSpPr>
          <p:cNvPr id="9" name="文字版面配置區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10" name="內容版面配置區 9"/>
          <p:cNvSpPr>
            <a:spLocks noGrp="1"/>
          </p:cNvSpPr>
          <p:nvPr>
            <p:ph sz="quarter" idx="4"/>
          </p:nvPr>
        </p:nvSpPr>
        <p:spPr>
          <a:xfrm>
            <a:off x="6172199" y="2825749"/>
            <a:ext cx="5640355" cy="3363913"/>
          </a:xfrm>
        </p:spPr>
        <p:txBody>
          <a:bodyPr>
            <a:no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守土衛國，匹夫有責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緬懷先烈，人人有責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承傳歷史，我們有責</a:t>
            </a:r>
            <a:endParaRPr lang="zh-HK" altLang="en-US" sz="4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紀念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918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及甲午戰爭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130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週年聚餐</a:t>
            </a:r>
            <a:endParaRPr lang="zh-HK" altLang="en-US" dirty="0"/>
          </a:p>
        </p:txBody>
      </p:sp>
      <p:pic>
        <p:nvPicPr>
          <p:cNvPr id="15" name="內容版面配置區 14" descr="一張含有 樹狀, 戶外, 植物, 建築 的圖片&#10;&#10;自動產生的描述"/>
          <p:cNvPicPr>
            <a:picLocks noGrp="1" noChangeAspect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5" y="2035572"/>
            <a:ext cx="5241925" cy="3931443"/>
          </a:xfrm>
        </p:spPr>
      </p:pic>
      <p:sp>
        <p:nvSpPr>
          <p:cNvPr id="16" name="內容版面配置區 15"/>
          <p:cNvSpPr>
            <a:spLocks noGrp="1"/>
          </p:cNvSpPr>
          <p:nvPr>
            <p:ph sz="half" idx="2"/>
          </p:nvPr>
        </p:nvSpPr>
        <p:spPr>
          <a:xfrm>
            <a:off x="6172199" y="2245521"/>
            <a:ext cx="5761653" cy="2848993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守土衛國，匹夫有責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緬懷先烈，人人有責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承傳歷史，我們有責</a:t>
            </a:r>
            <a:endParaRPr lang="zh-HK" altLang="en-US" sz="4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紀念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918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及甲午戰爭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130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週年聚餐</a:t>
            </a:r>
            <a:endParaRPr lang="zh-HK" altLang="en-US" dirty="0"/>
          </a:p>
        </p:txBody>
      </p:sp>
      <p:pic>
        <p:nvPicPr>
          <p:cNvPr id="6" name="內容版面配置區 5" descr="一張含有 戶外, 天空, 雲, 植物 的圖片&#10;&#10;自動產生的描述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67" y="1432874"/>
            <a:ext cx="9964132" cy="542512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報紙, 白報紙, 出版 的圖片&#10;&#10;自動產生的描述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15844"/>
            <a:ext cx="6857999" cy="968968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圖書, 功能表 的圖片&#10;&#10;自動產生的描述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227" y="0"/>
            <a:ext cx="843554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海報, 正在列印, 博物館 的圖片&#10;&#10;自動產生的描述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691" y="0"/>
            <a:ext cx="603134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nfettiVTI">
  <a:themeElements>
    <a:clrScheme name="AnalogousFromDarkSeedLeftStep">
      <a:dk1>
        <a:srgbClr val="000000"/>
      </a:dk1>
      <a:lt1>
        <a:srgbClr val="FFFFFF"/>
      </a:lt1>
      <a:dk2>
        <a:srgbClr val="1B2830"/>
      </a:dk2>
      <a:lt2>
        <a:srgbClr val="F1F3F0"/>
      </a:lt2>
      <a:accent1>
        <a:srgbClr val="A629E7"/>
      </a:accent1>
      <a:accent2>
        <a:srgbClr val="592FD9"/>
      </a:accent2>
      <a:accent3>
        <a:srgbClr val="294AE7"/>
      </a:accent3>
      <a:accent4>
        <a:srgbClr val="1787D5"/>
      </a:accent4>
      <a:accent5>
        <a:srgbClr val="22BFBE"/>
      </a:accent5>
      <a:accent6>
        <a:srgbClr val="16C67B"/>
      </a:accent6>
      <a:hlink>
        <a:srgbClr val="3897A9"/>
      </a:hlink>
      <a:folHlink>
        <a:srgbClr val="7F7F7F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281</Words>
  <Application>WPS Presentation</Application>
  <PresentationFormat>寬螢幕</PresentationFormat>
  <Paragraphs>36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2" baseType="lpstr">
      <vt:lpstr>Arial</vt:lpstr>
      <vt:lpstr>SimSun</vt:lpstr>
      <vt:lpstr>Wingdings</vt:lpstr>
      <vt:lpstr>標楷體</vt:lpstr>
      <vt:lpstr>Calibri</vt:lpstr>
      <vt:lpstr>Gill Sans Nova</vt:lpstr>
      <vt:lpstr>Segoe Print</vt:lpstr>
      <vt:lpstr>Microsoft YaHei</vt:lpstr>
      <vt:lpstr>Arial Unicode MS</vt:lpstr>
      <vt:lpstr>ConfettiVTI</vt:lpstr>
      <vt:lpstr>中華精忠慈善基金會</vt:lpstr>
      <vt:lpstr>紀念918 及甲午戰爭130週年聚餐 </vt:lpstr>
      <vt:lpstr>紀念918 及甲午戰爭130週年聚餐</vt:lpstr>
      <vt:lpstr>紀念918 及甲午戰爭130週年聚餐</vt:lpstr>
      <vt:lpstr>紀念918 及甲午戰爭130週年聚餐</vt:lpstr>
      <vt:lpstr>紀念918 及甲午戰爭130週年聚餐</vt:lpstr>
      <vt:lpstr>PowerPoint 演示文稿</vt:lpstr>
      <vt:lpstr>PowerPoint 演示文稿</vt:lpstr>
      <vt:lpstr>PowerPoint 演示文稿</vt:lpstr>
      <vt:lpstr>紀念918 及甲午戰爭130週年聚餐 </vt:lpstr>
      <vt:lpstr>紀念918 及甲午戰爭130週年聚餐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Leo Shum</dc:creator>
  <cp:lastModifiedBy>Leo</cp:lastModifiedBy>
  <cp:revision>5</cp:revision>
  <dcterms:created xsi:type="dcterms:W3CDTF">2024-09-19T02:19:00Z</dcterms:created>
  <dcterms:modified xsi:type="dcterms:W3CDTF">2024-09-25T04:35:17Z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0443FF8E6B6F4713BE5FCBDED3E3FE5E_12</vt:lpwstr>
  </property>
  <property fmtid="{D5CDD505-2E9C-101B-9397-08002B2CF9AE}" pid="3" name="KSOProductBuildVer">
    <vt:lpwstr>1033-12.2.0.18283</vt:lpwstr>
  </property>
</Properties>
</file>