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5" r:id="rId1"/>
  </p:sldMasterIdLst>
  <p:notesMasterIdLst>
    <p:notesMasterId r:id="rId35"/>
  </p:notesMasterIdLst>
  <p:handoutMasterIdLst>
    <p:handoutMasterId r:id="rId36"/>
  </p:handoutMasterIdLst>
  <p:sldIdLst>
    <p:sldId id="21429" r:id="rId2"/>
    <p:sldId id="21465" r:id="rId3"/>
    <p:sldId id="21437" r:id="rId4"/>
    <p:sldId id="21469" r:id="rId5"/>
    <p:sldId id="21466" r:id="rId6"/>
    <p:sldId id="21489" r:id="rId7"/>
    <p:sldId id="21490" r:id="rId8"/>
    <p:sldId id="21467" r:id="rId9"/>
    <p:sldId id="21491" r:id="rId10"/>
    <p:sldId id="21492" r:id="rId11"/>
    <p:sldId id="21468" r:id="rId12"/>
    <p:sldId id="21497" r:id="rId13"/>
    <p:sldId id="21498" r:id="rId14"/>
    <p:sldId id="21499" r:id="rId15"/>
    <p:sldId id="21500" r:id="rId16"/>
    <p:sldId id="21501" r:id="rId17"/>
    <p:sldId id="21502" r:id="rId18"/>
    <p:sldId id="21504" r:id="rId19"/>
    <p:sldId id="21503" r:id="rId20"/>
    <p:sldId id="21506" r:id="rId21"/>
    <p:sldId id="21508" r:id="rId22"/>
    <p:sldId id="21507" r:id="rId23"/>
    <p:sldId id="21510" r:id="rId24"/>
    <p:sldId id="21515" r:id="rId25"/>
    <p:sldId id="21509" r:id="rId26"/>
    <p:sldId id="21511" r:id="rId27"/>
    <p:sldId id="21514" r:id="rId28"/>
    <p:sldId id="21512" r:id="rId29"/>
    <p:sldId id="21513" r:id="rId30"/>
    <p:sldId id="21517" r:id="rId31"/>
    <p:sldId id="21518" r:id="rId32"/>
    <p:sldId id="21519" r:id="rId33"/>
    <p:sldId id="21464" r:id="rId34"/>
  </p:sldIdLst>
  <p:sldSz cx="12858750" cy="7232650"/>
  <p:notesSz cx="9926638" cy="6797675"/>
  <p:custDataLst>
    <p:tags r:id="rId37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9763" indent="-182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638" indent="-554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28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3" pos="557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497" userDrawn="1">
          <p15:clr>
            <a:srgbClr val="A4A3A4"/>
          </p15:clr>
        </p15:guide>
        <p15:guide id="7" pos="69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F0B4A0"/>
    <a:srgbClr val="43B1B9"/>
    <a:srgbClr val="169274"/>
    <a:srgbClr val="F74528"/>
    <a:srgbClr val="3F2F1A"/>
    <a:srgbClr val="C58132"/>
    <a:srgbClr val="BCE2D7"/>
    <a:srgbClr val="262626"/>
    <a:srgbClr val="E26B1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90" autoAdjust="0"/>
    <p:restoredTop sz="95274" autoAdjust="0"/>
  </p:normalViewPr>
  <p:slideViewPr>
    <p:cSldViewPr>
      <p:cViewPr varScale="1">
        <p:scale>
          <a:sx n="109" d="100"/>
          <a:sy n="109" d="100"/>
        </p:scale>
        <p:origin x="-318" y="-78"/>
      </p:cViewPr>
      <p:guideLst>
        <p:guide orient="horz" pos="328"/>
        <p:guide orient="horz" pos="4183"/>
        <p:guide pos="4050"/>
        <p:guide pos="557"/>
        <p:guide pos="7497"/>
        <p:guide pos="6908"/>
      </p:guideLst>
    </p:cSldViewPr>
  </p:slideViewPr>
  <p:outlineViewPr>
    <p:cViewPr>
      <p:scale>
        <a:sx n="100" d="100"/>
        <a:sy n="100" d="100"/>
      </p:scale>
      <p:origin x="0" y="-138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115" d="100"/>
          <a:sy n="115" d="100"/>
        </p:scale>
        <p:origin x="2412" y="96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9E2DB-5211-475A-A572-BC0F4C1EBAD1}" type="datetimeFigureOut">
              <a:rPr lang="zh-CN" altLang="en-US" smtClean="0"/>
              <a:pPr/>
              <a:t>2020/5/13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CE634-C312-44D9-B6A2-480DEE8B097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243663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2020/5/13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605404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493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6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788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99481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28600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15762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36137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68892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28819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37170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90306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4597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93441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64038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152400" y="170288"/>
            <a:ext cx="12553950" cy="6892076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1024036"/>
            <a:ext cx="12858751" cy="620861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427EB-AB73-4860-A1B1-B2B84940B1D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49664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82238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17019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280014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97148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09535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202257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12490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018034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41218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95338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427EB-AB73-4860-A1B1-B2B84940B1D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204628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660797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40405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296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0849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3381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434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464594" y="508964"/>
            <a:ext cx="7929563" cy="4971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375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536156" y="1003924"/>
            <a:ext cx="5786438" cy="28228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687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42915" indent="0">
              <a:buNone/>
              <a:defRPr sz="1687"/>
            </a:lvl2pPr>
            <a:lvl3pPr marL="1285829" indent="0">
              <a:buNone/>
              <a:defRPr sz="1406"/>
            </a:lvl3pPr>
            <a:lvl4pPr marL="1928744" indent="0">
              <a:buNone/>
              <a:defRPr sz="1266"/>
            </a:lvl4pPr>
            <a:lvl5pPr marL="2571659" indent="0">
              <a:buNone/>
              <a:defRPr sz="1266"/>
            </a:lvl5pPr>
            <a:lvl6pPr marL="3214573" indent="0">
              <a:buNone/>
              <a:defRPr sz="1266"/>
            </a:lvl6pPr>
            <a:lvl7pPr marL="3857488" indent="0">
              <a:buNone/>
              <a:defRPr sz="1266"/>
            </a:lvl7pPr>
            <a:lvl8pPr marL="4500402" indent="0">
              <a:buNone/>
              <a:defRPr sz="1266"/>
            </a:lvl8pPr>
            <a:lvl9pPr marL="5143317" indent="0">
              <a:buNone/>
              <a:defRPr sz="1266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xmlns="" val="165702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464594" y="508964"/>
            <a:ext cx="7929563" cy="4971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375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536156" y="1003924"/>
            <a:ext cx="5786438" cy="28228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687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42915" indent="0">
              <a:buNone/>
              <a:defRPr sz="1687"/>
            </a:lvl2pPr>
            <a:lvl3pPr marL="1285829" indent="0">
              <a:buNone/>
              <a:defRPr sz="1406"/>
            </a:lvl3pPr>
            <a:lvl4pPr marL="1928744" indent="0">
              <a:buNone/>
              <a:defRPr sz="1266"/>
            </a:lvl4pPr>
            <a:lvl5pPr marL="2571659" indent="0">
              <a:buNone/>
              <a:defRPr sz="1266"/>
            </a:lvl5pPr>
            <a:lvl6pPr marL="3214573" indent="0">
              <a:buNone/>
              <a:defRPr sz="1266"/>
            </a:lvl6pPr>
            <a:lvl7pPr marL="3857488" indent="0">
              <a:buNone/>
              <a:defRPr sz="1266"/>
            </a:lvl7pPr>
            <a:lvl8pPr marL="4500402" indent="0">
              <a:buNone/>
              <a:defRPr sz="1266"/>
            </a:lvl8pPr>
            <a:lvl9pPr marL="5143317" indent="0">
              <a:buNone/>
              <a:defRPr sz="1266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xmlns="" val="53703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44150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7854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427EB-AB73-4860-A1B1-B2B84940B1D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2322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9" r:id="rId2"/>
    <p:sldLayoutId id="2147483719" r:id="rId3"/>
    <p:sldLayoutId id="2147483720" r:id="rId4"/>
    <p:sldLayoutId id="2147483721" r:id="rId5"/>
    <p:sldLayoutId id="2147483723" r:id="rId6"/>
    <p:sldLayoutId id="2147483725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7" r:id="rId18"/>
    <p:sldLayoutId id="2147483781" r:id="rId19"/>
    <p:sldLayoutId id="2147483793" r:id="rId20"/>
    <p:sldLayoutId id="2147483796" r:id="rId21"/>
    <p:sldLayoutId id="2147483797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.pn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8.jpe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4.wmf"/><Relationship Id="rId4" Type="http://schemas.openxmlformats.org/officeDocument/2006/relationships/image" Target="../media/image53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397"/>
            <a:ext cx="12858397" cy="7232253"/>
          </a:xfrm>
          <a:prstGeom prst="rect">
            <a:avLst/>
          </a:prstGeom>
          <a:blipFill dpi="0" rotWithShape="1">
            <a:blip r:embed="rId3" cstate="email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colorTemperature colorTemp="112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4"/>
          <p:cNvSpPr txBox="1"/>
          <p:nvPr/>
        </p:nvSpPr>
        <p:spPr>
          <a:xfrm>
            <a:off x="3540018" y="6499256"/>
            <a:ext cx="5778355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</a:rPr>
              <a:t>2019</a:t>
            </a:r>
            <a:r>
              <a:rPr lang="zh-TW" altLang="en-US" sz="2800" b="1" dirty="0">
                <a:solidFill>
                  <a:srgbClr val="FF0000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</a:rPr>
              <a:t>年</a:t>
            </a:r>
            <a:r>
              <a:rPr lang="en-US" altLang="zh-TW" sz="2800" b="1" dirty="0">
                <a:solidFill>
                  <a:srgbClr val="FF0000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</a:rPr>
              <a:t>6</a:t>
            </a:r>
            <a:r>
              <a:rPr lang="zh-TW" altLang="en-US" sz="2800" b="1" dirty="0">
                <a:solidFill>
                  <a:srgbClr val="FF0000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</a:rPr>
              <a:t>月</a:t>
            </a:r>
            <a:r>
              <a:rPr lang="en-US" altLang="zh-TW" sz="2800" b="1" dirty="0">
                <a:solidFill>
                  <a:srgbClr val="FF0000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</a:rPr>
              <a:t>27</a:t>
            </a:r>
            <a:r>
              <a:rPr lang="zh-TW" altLang="en-US" sz="2800" b="1" dirty="0">
                <a:solidFill>
                  <a:srgbClr val="FF0000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</a:rPr>
              <a:t>日</a:t>
            </a:r>
            <a:r>
              <a:rPr lang="en-US" altLang="zh-TW" sz="2800" b="1" dirty="0">
                <a:solidFill>
                  <a:srgbClr val="FF0000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</a:rPr>
              <a:t>-7</a:t>
            </a:r>
            <a:r>
              <a:rPr lang="zh-TW" altLang="en-US" sz="2800" b="1" dirty="0">
                <a:solidFill>
                  <a:srgbClr val="FF0000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</a:rPr>
              <a:t>月</a:t>
            </a:r>
            <a:r>
              <a:rPr lang="en-US" altLang="zh-TW" sz="2800" b="1" dirty="0">
                <a:solidFill>
                  <a:srgbClr val="FF0000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</a:rPr>
              <a:t>3</a:t>
            </a:r>
            <a:r>
              <a:rPr lang="zh-TW" altLang="en-US" sz="2800" b="1" dirty="0">
                <a:solidFill>
                  <a:srgbClr val="FF0000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</a:rPr>
              <a:t>日杭州、寧波</a:t>
            </a:r>
            <a:endParaRPr lang="zh-CN" altLang="en-US" sz="2800" b="1" dirty="0">
              <a:solidFill>
                <a:srgbClr val="FF0000"/>
              </a:solidFill>
              <a:latin typeface="方正尚酷简体" panose="03000509000000000000" pitchFamily="65" charset="-122"/>
              <a:ea typeface="方正尚酷简体" panose="03000509000000000000" pitchFamily="65" charset="-122"/>
            </a:endParaRPr>
          </a:p>
        </p:txBody>
      </p:sp>
      <p:sp>
        <p:nvSpPr>
          <p:cNvPr id="10" name="TextBox 84"/>
          <p:cNvSpPr txBox="1"/>
          <p:nvPr/>
        </p:nvSpPr>
        <p:spPr>
          <a:xfrm>
            <a:off x="-2" y="1744117"/>
            <a:ext cx="12858397" cy="7386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altLang="zh-TW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認識祖國</a:t>
            </a:r>
            <a:r>
              <a:rPr lang="en-US" altLang="zh-TW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】 2019</a:t>
            </a:r>
            <a:r>
              <a:rPr lang="zh-TW" altLang="en-US" sz="4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香港青少年 寧波遊學團</a:t>
            </a:r>
            <a:endParaRPr lang="en-US" altLang="zh-CN" sz="4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5" name="Picture 5" descr="C:\Documents and Settings\user\My Documents\connie\中旅Logo\110217_部門LOGO-01.png">
            <a:extLst>
              <a:ext uri="{FF2B5EF4-FFF2-40B4-BE49-F238E27FC236}">
                <a16:creationId xmlns:a16="http://schemas.microsoft.com/office/drawing/2014/main" xmlns="" id="{A2C971EE-72A8-4069-B9EF-08165EC3A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195451" y="6233681"/>
            <a:ext cx="3851920" cy="1049242"/>
          </a:xfrm>
          <a:prstGeom prst="rect">
            <a:avLst/>
          </a:prstGeom>
          <a:noFill/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xmlns="" id="{79C70373-ACEE-4E77-B926-F3AA9FB15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517607" y="293982"/>
            <a:ext cx="3423636" cy="85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BC1D298A-3D6E-4823-B898-52770384D8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781303" y="177838"/>
            <a:ext cx="2171700" cy="13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xmlns="" id="{B1A5F289-0A13-4381-824F-C8D18D005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80386" y="302507"/>
            <a:ext cx="4392488" cy="110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09464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762447C-AFC7-45F6-9101-F494514EA1A5}"/>
              </a:ext>
            </a:extLst>
          </p:cNvPr>
          <p:cNvSpPr/>
          <p:nvPr/>
        </p:nvSpPr>
        <p:spPr>
          <a:xfrm>
            <a:off x="0" y="-15769"/>
            <a:ext cx="12858750" cy="691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xmlns="" id="{D8165792-0F8E-40D8-B1F3-68113719ECB8}"/>
              </a:ext>
            </a:extLst>
          </p:cNvPr>
          <p:cNvSpPr txBox="1"/>
          <p:nvPr/>
        </p:nvSpPr>
        <p:spPr>
          <a:xfrm>
            <a:off x="1100783" y="145756"/>
            <a:ext cx="3298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</a:rPr>
              <a:t>集合交通資訊</a:t>
            </a:r>
            <a:r>
              <a:rPr lang="en-US" altLang="zh-TW" sz="2400" b="1" dirty="0">
                <a:solidFill>
                  <a:srgbClr val="FF0000"/>
                </a:solidFill>
                <a:latin typeface="Franklin Gothic Book" panose="020B0503020102020204" pitchFamily="34" charset="0"/>
                <a:ea typeface="微软雅黑" panose="020B0503020204020204" pitchFamily="34" charset="-122"/>
              </a:rPr>
              <a:t>(</a:t>
            </a:r>
            <a:r>
              <a:rPr lang="zh-TW" altLang="en-US" sz="2400" b="1" dirty="0">
                <a:solidFill>
                  <a:srgbClr val="FF0000"/>
                </a:solidFill>
                <a:latin typeface="Franklin Gothic Book" panose="020B0503020102020204" pitchFamily="34" charset="0"/>
                <a:ea typeface="微软雅黑" panose="020B0503020204020204" pitchFamily="34" charset="-122"/>
              </a:rPr>
              <a:t>第二批</a:t>
            </a:r>
            <a:r>
              <a:rPr lang="en-US" altLang="zh-TW" sz="2400" b="1" dirty="0">
                <a:solidFill>
                  <a:srgbClr val="FF0000"/>
                </a:solidFill>
                <a:latin typeface="Franklin Gothic Book" panose="020B0503020102020204" pitchFamily="34" charset="0"/>
                <a:ea typeface="微软雅黑" panose="020B0503020204020204" pitchFamily="34" charset="-122"/>
              </a:rPr>
              <a:t>)</a:t>
            </a:r>
            <a:endParaRPr lang="zh-CN" altLang="en-US" sz="2400" b="1" dirty="0">
              <a:solidFill>
                <a:srgbClr val="FF0000"/>
              </a:solidFill>
              <a:latin typeface="Franklin Gothic Book" panose="020B05030201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组合 7">
            <a:extLst>
              <a:ext uri="{FF2B5EF4-FFF2-40B4-BE49-F238E27FC236}">
                <a16:creationId xmlns:a16="http://schemas.microsoft.com/office/drawing/2014/main" xmlns="" id="{45DDD44A-9D21-441A-B993-E94EAB19EB65}"/>
              </a:ext>
            </a:extLst>
          </p:cNvPr>
          <p:cNvGrpSpPr/>
          <p:nvPr/>
        </p:nvGrpSpPr>
        <p:grpSpPr>
          <a:xfrm>
            <a:off x="0" y="-15768"/>
            <a:ext cx="1100783" cy="823781"/>
            <a:chOff x="213250" y="-15768"/>
            <a:chExt cx="1216020" cy="933336"/>
          </a:xfrm>
        </p:grpSpPr>
        <p:sp>
          <p:nvSpPr>
            <p:cNvPr id="5" name="等腰三角形 4">
              <a:extLst>
                <a:ext uri="{FF2B5EF4-FFF2-40B4-BE49-F238E27FC236}">
                  <a16:creationId xmlns:a16="http://schemas.microsoft.com/office/drawing/2014/main" xmlns="" id="{E72606F9-347A-4BAF-BB31-FD4C3F482120}"/>
                </a:ext>
              </a:extLst>
            </p:cNvPr>
            <p:cNvSpPr/>
            <p:nvPr/>
          </p:nvSpPr>
          <p:spPr>
            <a:xfrm rot="10800000">
              <a:off x="346600" y="-15768"/>
              <a:ext cx="1082670" cy="93333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6" name="等腰三角形 5">
              <a:extLst>
                <a:ext uri="{FF2B5EF4-FFF2-40B4-BE49-F238E27FC236}">
                  <a16:creationId xmlns:a16="http://schemas.microsoft.com/office/drawing/2014/main" xmlns="" id="{EDDD7364-93CB-4821-9D43-C5A3841598FB}"/>
                </a:ext>
              </a:extLst>
            </p:cNvPr>
            <p:cNvSpPr/>
            <p:nvPr/>
          </p:nvSpPr>
          <p:spPr>
            <a:xfrm rot="10800000">
              <a:off x="213250" y="-15768"/>
              <a:ext cx="1082670" cy="933336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AC460923-5B3B-4BB2-88FF-4A72A91FDE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44699" y="1053588"/>
            <a:ext cx="12169352" cy="5616000"/>
          </a:xfrm>
          <a:prstGeom prst="rect">
            <a:avLst/>
          </a:prstGeom>
        </p:spPr>
      </p:pic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xmlns="" id="{1CB04CFF-A8D9-43BD-AC00-0A0809ADE37F}"/>
              </a:ext>
            </a:extLst>
          </p:cNvPr>
          <p:cNvSpPr txBox="1">
            <a:spLocks/>
          </p:cNvSpPr>
          <p:nvPr/>
        </p:nvSpPr>
        <p:spPr>
          <a:xfrm>
            <a:off x="524719" y="1888133"/>
            <a:ext cx="8351840" cy="191032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zh-TW" altLang="en-US" b="1" dirty="0">
                <a:latin typeface="+mn-ea"/>
              </a:rPr>
              <a:t>日        期 </a:t>
            </a:r>
            <a:r>
              <a:rPr lang="en-US" altLang="zh-TW" b="1" dirty="0">
                <a:latin typeface="+mn-ea"/>
              </a:rPr>
              <a:t>:      </a:t>
            </a:r>
            <a:r>
              <a:rPr lang="en-US" altLang="zh-HK" sz="3200" b="1" dirty="0">
                <a:latin typeface="+mn-ea"/>
              </a:rPr>
              <a:t>201</a:t>
            </a:r>
            <a:r>
              <a:rPr lang="en-US" altLang="zh-TW" sz="3200" b="1" dirty="0">
                <a:latin typeface="+mn-ea"/>
              </a:rPr>
              <a:t>9</a:t>
            </a:r>
            <a:r>
              <a:rPr lang="zh-HK" altLang="en-US" sz="3200" b="1" dirty="0">
                <a:latin typeface="+mn-ea"/>
              </a:rPr>
              <a:t>年</a:t>
            </a:r>
            <a:r>
              <a:rPr lang="en-US" altLang="zh-TW" sz="3200" b="1" dirty="0">
                <a:latin typeface="+mn-ea"/>
              </a:rPr>
              <a:t>06</a:t>
            </a:r>
            <a:r>
              <a:rPr lang="zh-HK" altLang="en-US" sz="3200" b="1" dirty="0">
                <a:latin typeface="+mn-ea"/>
              </a:rPr>
              <a:t>月</a:t>
            </a:r>
            <a:r>
              <a:rPr lang="en-US" altLang="zh-TW" sz="3200" b="1" dirty="0">
                <a:latin typeface="+mn-ea"/>
              </a:rPr>
              <a:t>28</a:t>
            </a:r>
            <a:r>
              <a:rPr lang="zh-HK" altLang="en-US" sz="3200" b="1" dirty="0">
                <a:latin typeface="+mn-ea"/>
              </a:rPr>
              <a:t>日</a:t>
            </a:r>
            <a:endParaRPr lang="en-US" altLang="zh-HK" b="1" dirty="0">
              <a:latin typeface="+mn-ea"/>
            </a:endParaRPr>
          </a:p>
          <a:p>
            <a:pPr fontAlgn="auto">
              <a:spcAft>
                <a:spcPts val="0"/>
              </a:spcAft>
            </a:pPr>
            <a:r>
              <a:rPr lang="zh-TW" altLang="en-US" b="1" dirty="0">
                <a:latin typeface="+mn-ea"/>
              </a:rPr>
              <a:t>時        間 </a:t>
            </a:r>
            <a:r>
              <a:rPr lang="en-US" altLang="zh-TW" b="1" dirty="0">
                <a:latin typeface="+mn-ea"/>
              </a:rPr>
              <a:t>:      </a:t>
            </a:r>
            <a:r>
              <a:rPr lang="zh-TW" altLang="en-US" sz="3200" b="1" dirty="0">
                <a:latin typeface="+mn-ea"/>
              </a:rPr>
              <a:t>上</a:t>
            </a:r>
            <a:r>
              <a:rPr lang="zh-HK" altLang="en-US" sz="3200" b="1" dirty="0">
                <a:latin typeface="+mn-ea"/>
              </a:rPr>
              <a:t>午</a:t>
            </a:r>
            <a:r>
              <a:rPr lang="en-US" altLang="zh-TW" sz="3200" b="1" dirty="0">
                <a:solidFill>
                  <a:srgbClr val="FF0000"/>
                </a:solidFill>
                <a:latin typeface="+mn-ea"/>
              </a:rPr>
              <a:t>09</a:t>
            </a:r>
            <a:r>
              <a:rPr lang="zh-TW" altLang="en-US" sz="3200" b="1" dirty="0">
                <a:latin typeface="+mn-ea"/>
              </a:rPr>
              <a:t>時</a:t>
            </a:r>
            <a:r>
              <a:rPr lang="en-US" altLang="zh-TW" sz="3200" b="1" dirty="0">
                <a:solidFill>
                  <a:srgbClr val="FF0000"/>
                </a:solidFill>
                <a:latin typeface="+mn-ea"/>
              </a:rPr>
              <a:t>15</a:t>
            </a:r>
            <a:r>
              <a:rPr lang="zh-TW" altLang="en-US" sz="3200" b="1" dirty="0">
                <a:latin typeface="+mn-ea"/>
              </a:rPr>
              <a:t>分</a:t>
            </a:r>
            <a:endParaRPr lang="en-US" altLang="zh-HK" sz="3200" b="1" dirty="0">
              <a:latin typeface="+mn-ea"/>
            </a:endParaRPr>
          </a:p>
          <a:p>
            <a:pPr fontAlgn="auto">
              <a:spcAft>
                <a:spcPts val="0"/>
              </a:spcAft>
            </a:pPr>
            <a:r>
              <a:rPr lang="zh-HK" altLang="en-US" b="1" dirty="0">
                <a:latin typeface="+mn-ea"/>
              </a:rPr>
              <a:t>集合</a:t>
            </a:r>
            <a:r>
              <a:rPr lang="zh-TW" altLang="en-US" b="1" dirty="0">
                <a:latin typeface="+mn-ea"/>
              </a:rPr>
              <a:t>地點 </a:t>
            </a:r>
            <a:r>
              <a:rPr lang="en-US" altLang="zh-TW" b="1" dirty="0">
                <a:latin typeface="+mn-ea"/>
              </a:rPr>
              <a:t>:      </a:t>
            </a:r>
            <a:r>
              <a:rPr lang="zh-TW" altLang="en-US" sz="3200" b="1" dirty="0">
                <a:latin typeface="+mn-ea"/>
              </a:rPr>
              <a:t>香港機場</a:t>
            </a:r>
            <a:r>
              <a:rPr lang="en-US" altLang="zh-TW" sz="3200" b="1" dirty="0">
                <a:latin typeface="+mn-ea"/>
              </a:rPr>
              <a:t>T1</a:t>
            </a:r>
            <a:r>
              <a:rPr lang="zh-TW" altLang="en-US" sz="3200" b="1" dirty="0">
                <a:latin typeface="+mn-ea"/>
              </a:rPr>
              <a:t>離境大堂 </a:t>
            </a:r>
            <a:r>
              <a:rPr lang="en-US" altLang="zh-TW" sz="3200" b="1" dirty="0">
                <a:solidFill>
                  <a:srgbClr val="FF0000"/>
                </a:solidFill>
                <a:latin typeface="+mn-ea"/>
              </a:rPr>
              <a:t>H</a:t>
            </a:r>
            <a:r>
              <a:rPr lang="zh-TW" altLang="en-US" sz="3200" b="1" dirty="0">
                <a:latin typeface="+mn-ea"/>
              </a:rPr>
              <a:t>區</a:t>
            </a:r>
            <a:endParaRPr lang="en-US" altLang="zh-TW" sz="3200" b="1" dirty="0">
              <a:latin typeface="+mn-ea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TW" sz="3200" b="1" dirty="0">
                <a:latin typeface="+mn-ea"/>
              </a:rPr>
              <a:t>		   </a:t>
            </a:r>
            <a:r>
              <a:rPr lang="zh-TW" altLang="en-US" sz="3200" b="1" dirty="0">
                <a:latin typeface="+mn-ea"/>
              </a:rPr>
              <a:t>  港龍航空公司 </a:t>
            </a:r>
            <a:r>
              <a:rPr lang="en-US" altLang="zh-TW" sz="3200" b="1" dirty="0">
                <a:latin typeface="+mn-ea"/>
              </a:rPr>
              <a:t>(</a:t>
            </a:r>
            <a:r>
              <a:rPr lang="zh-TW" altLang="en-US" sz="3200" b="1" dirty="0">
                <a:latin typeface="+mn-ea"/>
              </a:rPr>
              <a:t>櫃台前</a:t>
            </a:r>
            <a:r>
              <a:rPr lang="en-US" altLang="zh-TW" sz="3200" b="1" dirty="0">
                <a:latin typeface="+mn-ea"/>
              </a:rPr>
              <a:t>)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auto">
              <a:spcAft>
                <a:spcPts val="0"/>
              </a:spcAft>
            </a:pPr>
            <a:endParaRPr lang="en-US" altLang="zh-TW" sz="3600" b="1" dirty="0">
              <a:latin typeface="+mj-ea"/>
            </a:endParaRPr>
          </a:p>
          <a:p>
            <a:pPr fontAlgn="auto">
              <a:spcAft>
                <a:spcPts val="0"/>
              </a:spcAft>
            </a:pPr>
            <a:endParaRPr lang="en-US" altLang="zh-TW" dirty="0"/>
          </a:p>
          <a:p>
            <a:pPr fontAlgn="auto">
              <a:spcAft>
                <a:spcPts val="0"/>
              </a:spcAft>
            </a:pPr>
            <a:endParaRPr lang="zh-TW" altLang="zh-TW" dirty="0"/>
          </a:p>
          <a:p>
            <a:pPr fontAlgn="auto">
              <a:spcAft>
                <a:spcPts val="0"/>
              </a:spcAft>
            </a:pPr>
            <a:endParaRPr lang="zh-TW" altLang="en-US" dirty="0"/>
          </a:p>
        </p:txBody>
      </p:sp>
      <p:graphicFrame>
        <p:nvGraphicFramePr>
          <p:cNvPr id="12" name="Table 2">
            <a:extLst>
              <a:ext uri="{FF2B5EF4-FFF2-40B4-BE49-F238E27FC236}">
                <a16:creationId xmlns:a16="http://schemas.microsoft.com/office/drawing/2014/main" xmlns="" id="{10B88CB4-2CB6-49B5-8CF1-8437E4C2E5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62572112"/>
              </p:ext>
            </p:extLst>
          </p:nvPr>
        </p:nvGraphicFramePr>
        <p:xfrm>
          <a:off x="598454" y="3861588"/>
          <a:ext cx="8035017" cy="1009709"/>
        </p:xfrm>
        <a:graphic>
          <a:graphicData uri="http://schemas.openxmlformats.org/drawingml/2006/table">
            <a:tbl>
              <a:tblPr/>
              <a:tblGrid>
                <a:gridCol w="19501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8834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417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kern="1200" dirty="0">
                          <a:solidFill>
                            <a:sysClr val="windowText" lastClr="000000"/>
                          </a:solidFill>
                          <a:latin typeface="新細明體"/>
                          <a:ea typeface="+mn-ea"/>
                          <a:cs typeface="+mn-cs"/>
                        </a:rPr>
                        <a:t>日期</a:t>
                      </a:r>
                      <a:r>
                        <a:rPr kumimoji="0" lang="en-US" sz="2000" b="1" i="0" u="none" strike="noStrike" kern="1200" dirty="0">
                          <a:solidFill>
                            <a:sysClr val="windowText" lastClr="000000"/>
                          </a:solidFill>
                          <a:latin typeface="新細明體"/>
                          <a:ea typeface="+mn-ea"/>
                          <a:cs typeface="+mn-cs"/>
                        </a:rPr>
                        <a:t>　</a:t>
                      </a:r>
                      <a:endParaRPr kumimoji="0" lang="zh-TW" altLang="en-US" sz="2000" b="1" i="0" u="none" strike="noStrike" kern="1200" dirty="0">
                        <a:solidFill>
                          <a:sysClr val="windowText" lastClr="000000"/>
                        </a:solidFill>
                        <a:latin typeface="新細明體"/>
                        <a:ea typeface="+mn-ea"/>
                        <a:cs typeface="+mn-cs"/>
                      </a:endParaRPr>
                    </a:p>
                  </a:txBody>
                  <a:tcPr marL="8802" marR="8802" marT="87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kern="1200" dirty="0">
                          <a:solidFill>
                            <a:sysClr val="windowText" lastClr="000000"/>
                          </a:solidFill>
                          <a:latin typeface="新細明體"/>
                          <a:ea typeface="+mn-ea"/>
                          <a:cs typeface="+mn-cs"/>
                        </a:rPr>
                        <a:t>起抵地點</a:t>
                      </a:r>
                    </a:p>
                  </a:txBody>
                  <a:tcPr marL="8802" marR="8802" marT="87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i="0" u="none" strike="noStrike" dirty="0">
                          <a:solidFill>
                            <a:sysClr val="windowText" lastClr="000000"/>
                          </a:solidFill>
                          <a:latin typeface="新細明體"/>
                        </a:rPr>
                        <a:t>航班</a:t>
                      </a:r>
                      <a:endParaRPr lang="zh-HK" altLang="en-US" sz="2000" b="1" dirty="0"/>
                    </a:p>
                  </a:txBody>
                  <a:tcPr marL="8802" marR="8802" marT="87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000" b="1" i="0" u="none" strike="noStrike" dirty="0">
                          <a:solidFill>
                            <a:sysClr val="windowText" lastClr="000000"/>
                          </a:solidFill>
                          <a:latin typeface="新細明體"/>
                        </a:rPr>
                        <a:t>起飛時間</a:t>
                      </a:r>
                    </a:p>
                  </a:txBody>
                  <a:tcPr marL="8802" marR="8802" marT="87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000" b="1" i="0" u="none" strike="noStrike" dirty="0">
                          <a:solidFill>
                            <a:sysClr val="windowText" lastClr="000000"/>
                          </a:solidFill>
                          <a:latin typeface="新細明體"/>
                        </a:rPr>
                        <a:t>抵達時間</a:t>
                      </a:r>
                    </a:p>
                  </a:txBody>
                  <a:tcPr marL="8802" marR="8802" marT="87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7940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FZYaoTi"/>
                        </a:rPr>
                        <a:t>6</a:t>
                      </a:r>
                      <a:r>
                        <a:rPr kumimoji="0" lang="zh-TW" alt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FZYaoTi"/>
                        </a:rPr>
                        <a:t>月</a:t>
                      </a:r>
                      <a:r>
                        <a:rPr kumimoji="0" lang="en-US" altLang="zh-TW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FZYaoTi"/>
                        </a:rPr>
                        <a:t>28</a:t>
                      </a:r>
                      <a:r>
                        <a:rPr kumimoji="0" lang="zh-TW" alt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FZYaoTi"/>
                        </a:rPr>
                        <a:t>日星期四</a:t>
                      </a:r>
                      <a:endParaRPr kumimoji="0" lang="en-US" altLang="zh-TW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FZYaoTi"/>
                      </a:endParaRPr>
                    </a:p>
                  </a:txBody>
                  <a:tcPr marL="8802" marR="8802" marT="87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zh-TW" sz="2000" b="1" dirty="0">
                          <a:solidFill>
                            <a:schemeClr val="tx1"/>
                          </a:solidFill>
                        </a:rPr>
                        <a:t>香港直飛</a:t>
                      </a:r>
                      <a:r>
                        <a:rPr kumimoji="0" lang="zh-TW" altLang="en-US" sz="2000" b="1" dirty="0">
                          <a:solidFill>
                            <a:schemeClr val="tx1"/>
                          </a:solidFill>
                        </a:rPr>
                        <a:t>杭州</a:t>
                      </a:r>
                      <a:endParaRPr kumimoji="0" lang="en-US" altLang="zh-TW" sz="2000" b="1" i="0" u="none" strike="noStrike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8802" marR="8802" marT="87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400" b="1" i="0" u="none" strike="noStrike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KA620</a:t>
                      </a:r>
                    </a:p>
                  </a:txBody>
                  <a:tcPr marL="8802" marR="8802" marT="87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altLang="zh-TW" sz="2400" b="1" i="0" u="none" strike="noStrike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12:15</a:t>
                      </a:r>
                      <a:endParaRPr kumimoji="0" lang="zh-TW" altLang="en-US" sz="2400" b="1" i="0" u="none" strike="noStrike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8802" marR="8802" marT="87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en-US" altLang="zh-TW" sz="2400" b="1" i="0" u="none" strike="noStrike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14:35</a:t>
                      </a:r>
                      <a:endParaRPr kumimoji="0" lang="zh-TW" altLang="en-US" sz="2400" b="1" i="0" u="none" strike="noStrike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8802" marR="8802" marT="87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00107133"/>
                  </a:ext>
                </a:extLst>
              </a:tr>
            </a:tbl>
          </a:graphicData>
        </a:graphic>
      </p:graphicFrame>
      <p:graphicFrame>
        <p:nvGraphicFramePr>
          <p:cNvPr id="13" name="Table 2">
            <a:extLst>
              <a:ext uri="{FF2B5EF4-FFF2-40B4-BE49-F238E27FC236}">
                <a16:creationId xmlns:a16="http://schemas.microsoft.com/office/drawing/2014/main" xmlns="" id="{5E4CBD1D-FCDA-4849-9F34-AF348FB56D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75490514"/>
              </p:ext>
            </p:extLst>
          </p:nvPr>
        </p:nvGraphicFramePr>
        <p:xfrm>
          <a:off x="598454" y="4871297"/>
          <a:ext cx="8035017" cy="467940"/>
        </p:xfrm>
        <a:graphic>
          <a:graphicData uri="http://schemas.openxmlformats.org/drawingml/2006/table">
            <a:tbl>
              <a:tblPr/>
              <a:tblGrid>
                <a:gridCol w="19501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8850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4780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8834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67940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1" dirty="0">
                          <a:solidFill>
                            <a:sysClr val="windowText" lastClr="000000"/>
                          </a:solidFill>
                          <a:cs typeface="FZYaoTi"/>
                        </a:rPr>
                        <a:t>7</a:t>
                      </a:r>
                      <a:r>
                        <a:rPr kumimoji="0" lang="zh-TW" altLang="zh-TW" sz="2000" b="1" dirty="0">
                          <a:solidFill>
                            <a:sysClr val="windowText" lastClr="000000"/>
                          </a:solidFill>
                        </a:rPr>
                        <a:t>月</a:t>
                      </a:r>
                      <a:r>
                        <a:rPr kumimoji="0" lang="en-US" altLang="zh-TW" sz="2000" b="1" dirty="0">
                          <a:solidFill>
                            <a:sysClr val="windowText" lastClr="000000"/>
                          </a:solidFill>
                        </a:rPr>
                        <a:t>03</a:t>
                      </a:r>
                      <a:r>
                        <a:rPr kumimoji="0" lang="zh-TW" altLang="zh-TW" sz="2000" b="1" dirty="0">
                          <a:solidFill>
                            <a:sysClr val="windowText" lastClr="000000"/>
                          </a:solidFill>
                        </a:rPr>
                        <a:t>日</a:t>
                      </a:r>
                      <a:r>
                        <a:rPr kumimoji="0" lang="zh-TW" altLang="en-US" sz="2000" b="1" kern="120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FZYaoTi"/>
                        </a:rPr>
                        <a:t>星期三</a:t>
                      </a:r>
                      <a:endParaRPr kumimoji="0" lang="en-US" altLang="zh-TW" sz="2000" b="1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FZYaoTi"/>
                      </a:endParaRPr>
                    </a:p>
                  </a:txBody>
                  <a:tcPr marL="8802" marR="8802" marT="87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1" dirty="0"/>
                        <a:t>杭州</a:t>
                      </a:r>
                      <a:r>
                        <a:rPr kumimoji="0" lang="zh-TW" altLang="zh-TW" sz="2000" b="1" dirty="0"/>
                        <a:t>直飛香港</a:t>
                      </a:r>
                      <a:endParaRPr kumimoji="0" lang="en-US" altLang="zh-TW" sz="2000" b="1" i="0" u="none" strike="noStrike" kern="1200" dirty="0">
                        <a:solidFill>
                          <a:sysClr val="windowText" lastClr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8802" marR="8802" marT="87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sz="2400" b="1" i="0" u="none" strike="noStrike" kern="1200" dirty="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cs"/>
                        </a:rPr>
                        <a:t>KA</a:t>
                      </a:r>
                      <a:r>
                        <a:rPr lang="en-US" altLang="zh-TW" sz="2400" b="1" i="0" u="none" strike="noStrike" kern="1200" dirty="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cs"/>
                        </a:rPr>
                        <a:t>637</a:t>
                      </a:r>
                      <a:endParaRPr kumimoji="0" lang="en-US" altLang="zh-TW" sz="2400" b="1" i="0" u="none" strike="noStrike" kern="1200" dirty="0">
                        <a:solidFill>
                          <a:sysClr val="windowText" lastClr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8802" marR="8802" marT="87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altLang="zh-TW" sz="2400" b="1" i="0" u="none" strike="noStrike" kern="1200" dirty="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cs"/>
                        </a:rPr>
                        <a:t>19:35</a:t>
                      </a:r>
                      <a:endParaRPr kumimoji="0" lang="zh-TW" altLang="en-US" sz="2400" b="1" i="0" u="none" strike="noStrike" kern="1200" dirty="0">
                        <a:solidFill>
                          <a:sysClr val="windowText" lastClr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8802" marR="8802" marT="87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en-US" altLang="zh-TW" sz="2400" b="1" i="0" u="none" strike="noStrike" kern="1200" dirty="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cs"/>
                        </a:rPr>
                        <a:t>22:05</a:t>
                      </a:r>
                      <a:endParaRPr kumimoji="0" lang="zh-TW" altLang="en-US" sz="2400" b="1" i="0" u="none" strike="noStrike" kern="1200" dirty="0">
                        <a:solidFill>
                          <a:sysClr val="windowText" lastClr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8802" marR="8802" marT="87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4" name="Picture 5" descr="C:\Documents and Settings\user\My Documents\connie\中旅Logo\110217_部門LOGO-01.png">
            <a:extLst>
              <a:ext uri="{FF2B5EF4-FFF2-40B4-BE49-F238E27FC236}">
                <a16:creationId xmlns:a16="http://schemas.microsoft.com/office/drawing/2014/main" xmlns="" id="{1A1C8890-BAC6-4173-99BC-B6A7A6E1C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195451" y="6233681"/>
            <a:ext cx="3851920" cy="1049242"/>
          </a:xfrm>
          <a:prstGeom prst="rect">
            <a:avLst/>
          </a:prstGeom>
          <a:noFill/>
        </p:spPr>
      </p:pic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xmlns="" id="{638308E1-0A99-49D9-AAFC-A6433BC716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72311225"/>
              </p:ext>
            </p:extLst>
          </p:nvPr>
        </p:nvGraphicFramePr>
        <p:xfrm>
          <a:off x="8850063" y="2553045"/>
          <a:ext cx="3483968" cy="3168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3968">
                  <a:extLst>
                    <a:ext uri="{9D8B030D-6E8A-4147-A177-3AD203B41FA5}">
                      <a16:colId xmlns:a16="http://schemas.microsoft.com/office/drawing/2014/main" xmlns="" val="2352739881"/>
                    </a:ext>
                  </a:extLst>
                </a:gridCol>
              </a:tblGrid>
              <a:tr h="6238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HK" sz="3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學校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41986725"/>
                  </a:ext>
                </a:extLst>
              </a:tr>
              <a:tr h="25444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仁濟醫院</a:t>
                      </a:r>
                      <a:endParaRPr lang="en-US" altLang="zh-TW" sz="3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王華湘中學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52842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33938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8"/>
          <p:cNvSpPr txBox="1"/>
          <p:nvPr/>
        </p:nvSpPr>
        <p:spPr>
          <a:xfrm>
            <a:off x="7868773" y="2395524"/>
            <a:ext cx="396043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主要參訪地點</a:t>
            </a:r>
            <a:endParaRPr lang="en-GB" altLang="zh-CN" sz="44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矩形 259"/>
          <p:cNvSpPr>
            <a:spLocks noChangeArrowheads="1"/>
          </p:cNvSpPr>
          <p:nvPr/>
        </p:nvSpPr>
        <p:spPr bwMode="auto">
          <a:xfrm>
            <a:off x="8750771" y="433487"/>
            <a:ext cx="219644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13800" cap="all" spc="300" dirty="0">
                <a:solidFill>
                  <a:schemeClr val="accent4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04</a:t>
            </a:r>
            <a:endParaRPr lang="zh-CN" altLang="en-US" sz="13800" cap="all" spc="300" dirty="0">
              <a:solidFill>
                <a:schemeClr val="accent4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-5324445" y="738633"/>
            <a:ext cx="13512156" cy="6494017"/>
          </a:xfrm>
          <a:custGeom>
            <a:avLst/>
            <a:gdLst>
              <a:gd name="T0" fmla="*/ 954 w 1371"/>
              <a:gd name="T1" fmla="*/ 167 h 1034"/>
              <a:gd name="T2" fmla="*/ 1366 w 1371"/>
              <a:gd name="T3" fmla="*/ 881 h 1034"/>
              <a:gd name="T4" fmla="*/ 1244 w 1371"/>
              <a:gd name="T5" fmla="*/ 994 h 1034"/>
              <a:gd name="T6" fmla="*/ 1170 w 1371"/>
              <a:gd name="T7" fmla="*/ 1032 h 1034"/>
              <a:gd name="T8" fmla="*/ 1111 w 1371"/>
              <a:gd name="T9" fmla="*/ 993 h 1034"/>
              <a:gd name="T10" fmla="*/ 1063 w 1371"/>
              <a:gd name="T11" fmla="*/ 951 h 1034"/>
              <a:gd name="T12" fmla="*/ 984 w 1371"/>
              <a:gd name="T13" fmla="*/ 902 h 1034"/>
              <a:gd name="T14" fmla="*/ 945 w 1371"/>
              <a:gd name="T15" fmla="*/ 888 h 1034"/>
              <a:gd name="T16" fmla="*/ 910 w 1371"/>
              <a:gd name="T17" fmla="*/ 930 h 1034"/>
              <a:gd name="T18" fmla="*/ 888 w 1371"/>
              <a:gd name="T19" fmla="*/ 940 h 1034"/>
              <a:gd name="T20" fmla="*/ 844 w 1371"/>
              <a:gd name="T21" fmla="*/ 942 h 1034"/>
              <a:gd name="T22" fmla="*/ 776 w 1371"/>
              <a:gd name="T23" fmla="*/ 938 h 1034"/>
              <a:gd name="T24" fmla="*/ 735 w 1371"/>
              <a:gd name="T25" fmla="*/ 996 h 1034"/>
              <a:gd name="T26" fmla="*/ 744 w 1371"/>
              <a:gd name="T27" fmla="*/ 982 h 1034"/>
              <a:gd name="T28" fmla="*/ 479 w 1371"/>
              <a:gd name="T29" fmla="*/ 723 h 1034"/>
              <a:gd name="T30" fmla="*/ 537 w 1371"/>
              <a:gd name="T31" fmla="*/ 761 h 1034"/>
              <a:gd name="T32" fmla="*/ 567 w 1371"/>
              <a:gd name="T33" fmla="*/ 783 h 1034"/>
              <a:gd name="T34" fmla="*/ 470 w 1371"/>
              <a:gd name="T35" fmla="*/ 668 h 1034"/>
              <a:gd name="T36" fmla="*/ 484 w 1371"/>
              <a:gd name="T37" fmla="*/ 788 h 1034"/>
              <a:gd name="T38" fmla="*/ 484 w 1371"/>
              <a:gd name="T39" fmla="*/ 849 h 1034"/>
              <a:gd name="T40" fmla="*/ 485 w 1371"/>
              <a:gd name="T41" fmla="*/ 857 h 1034"/>
              <a:gd name="T42" fmla="*/ 471 w 1371"/>
              <a:gd name="T43" fmla="*/ 880 h 1034"/>
              <a:gd name="T44" fmla="*/ 430 w 1371"/>
              <a:gd name="T45" fmla="*/ 907 h 1034"/>
              <a:gd name="T46" fmla="*/ 414 w 1371"/>
              <a:gd name="T47" fmla="*/ 930 h 1034"/>
              <a:gd name="T48" fmla="*/ 376 w 1371"/>
              <a:gd name="T49" fmla="*/ 954 h 1034"/>
              <a:gd name="T50" fmla="*/ 340 w 1371"/>
              <a:gd name="T51" fmla="*/ 963 h 1034"/>
              <a:gd name="T52" fmla="*/ 208 w 1371"/>
              <a:gd name="T53" fmla="*/ 889 h 1034"/>
              <a:gd name="T54" fmla="*/ 195 w 1371"/>
              <a:gd name="T55" fmla="*/ 858 h 1034"/>
              <a:gd name="T56" fmla="*/ 89 w 1371"/>
              <a:gd name="T57" fmla="*/ 768 h 1034"/>
              <a:gd name="T58" fmla="*/ 63 w 1371"/>
              <a:gd name="T59" fmla="*/ 722 h 1034"/>
              <a:gd name="T60" fmla="*/ 45 w 1371"/>
              <a:gd name="T61" fmla="*/ 695 h 1034"/>
              <a:gd name="T62" fmla="*/ 312 w 1371"/>
              <a:gd name="T63" fmla="*/ 758 h 1034"/>
              <a:gd name="T64" fmla="*/ 166 w 1371"/>
              <a:gd name="T65" fmla="*/ 560 h 1034"/>
              <a:gd name="T66" fmla="*/ 192 w 1371"/>
              <a:gd name="T67" fmla="*/ 559 h 1034"/>
              <a:gd name="T68" fmla="*/ 211 w 1371"/>
              <a:gd name="T69" fmla="*/ 525 h 1034"/>
              <a:gd name="T70" fmla="*/ 249 w 1371"/>
              <a:gd name="T71" fmla="*/ 486 h 1034"/>
              <a:gd name="T72" fmla="*/ 641 w 1371"/>
              <a:gd name="T73" fmla="*/ 681 h 1034"/>
              <a:gd name="T74" fmla="*/ 622 w 1371"/>
              <a:gd name="T75" fmla="*/ 628 h 1034"/>
              <a:gd name="T76" fmla="*/ 537 w 1371"/>
              <a:gd name="T77" fmla="*/ 495 h 1034"/>
              <a:gd name="T78" fmla="*/ 452 w 1371"/>
              <a:gd name="T79" fmla="*/ 376 h 1034"/>
              <a:gd name="T80" fmla="*/ 484 w 1371"/>
              <a:gd name="T81" fmla="*/ 348 h 1034"/>
              <a:gd name="T82" fmla="*/ 504 w 1371"/>
              <a:gd name="T83" fmla="*/ 283 h 1034"/>
              <a:gd name="T84" fmla="*/ 539 w 1371"/>
              <a:gd name="T85" fmla="*/ 272 h 1034"/>
              <a:gd name="T86" fmla="*/ 560 w 1371"/>
              <a:gd name="T87" fmla="*/ 258 h 1034"/>
              <a:gd name="T88" fmla="*/ 571 w 1371"/>
              <a:gd name="T89" fmla="*/ 256 h 1034"/>
              <a:gd name="T90" fmla="*/ 577 w 1371"/>
              <a:gd name="T91" fmla="*/ 194 h 1034"/>
              <a:gd name="T92" fmla="*/ 770 w 1371"/>
              <a:gd name="T93" fmla="*/ 273 h 1034"/>
              <a:gd name="T94" fmla="*/ 744 w 1371"/>
              <a:gd name="T95" fmla="*/ 235 h 1034"/>
              <a:gd name="T96" fmla="*/ 706 w 1371"/>
              <a:gd name="T97" fmla="*/ 192 h 1034"/>
              <a:gd name="T98" fmla="*/ 723 w 1371"/>
              <a:gd name="T99" fmla="*/ 182 h 1034"/>
              <a:gd name="T100" fmla="*/ 766 w 1371"/>
              <a:gd name="T101" fmla="*/ 207 h 1034"/>
              <a:gd name="T102" fmla="*/ 825 w 1371"/>
              <a:gd name="T103" fmla="*/ 247 h 1034"/>
              <a:gd name="T104" fmla="*/ 883 w 1371"/>
              <a:gd name="T105" fmla="*/ 277 h 1034"/>
              <a:gd name="T106" fmla="*/ 772 w 1371"/>
              <a:gd name="T107" fmla="*/ 165 h 1034"/>
              <a:gd name="T108" fmla="*/ 851 w 1371"/>
              <a:gd name="T109" fmla="*/ 223 h 1034"/>
              <a:gd name="T110" fmla="*/ 963 w 1371"/>
              <a:gd name="T111" fmla="*/ 291 h 1034"/>
              <a:gd name="T112" fmla="*/ 872 w 1371"/>
              <a:gd name="T113" fmla="*/ 208 h 1034"/>
              <a:gd name="T114" fmla="*/ 865 w 1371"/>
              <a:gd name="T115" fmla="*/ 178 h 1034"/>
              <a:gd name="T116" fmla="*/ 715 w 1371"/>
              <a:gd name="T117" fmla="*/ 55 h 1034"/>
              <a:gd name="T118" fmla="*/ 694 w 1371"/>
              <a:gd name="T119" fmla="*/ 3 h 1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71" h="1034">
                <a:moveTo>
                  <a:pt x="744" y="18"/>
                </a:moveTo>
                <a:cubicBezTo>
                  <a:pt x="756" y="24"/>
                  <a:pt x="756" y="24"/>
                  <a:pt x="756" y="24"/>
                </a:cubicBezTo>
                <a:cubicBezTo>
                  <a:pt x="755" y="23"/>
                  <a:pt x="757" y="20"/>
                  <a:pt x="759" y="20"/>
                </a:cubicBezTo>
                <a:cubicBezTo>
                  <a:pt x="786" y="32"/>
                  <a:pt x="811" y="49"/>
                  <a:pt x="835" y="65"/>
                </a:cubicBezTo>
                <a:cubicBezTo>
                  <a:pt x="858" y="85"/>
                  <a:pt x="886" y="104"/>
                  <a:pt x="911" y="124"/>
                </a:cubicBezTo>
                <a:cubicBezTo>
                  <a:pt x="952" y="159"/>
                  <a:pt x="952" y="159"/>
                  <a:pt x="952" y="159"/>
                </a:cubicBezTo>
                <a:cubicBezTo>
                  <a:pt x="954" y="167"/>
                  <a:pt x="954" y="167"/>
                  <a:pt x="954" y="167"/>
                </a:cubicBezTo>
                <a:cubicBezTo>
                  <a:pt x="1076" y="286"/>
                  <a:pt x="1183" y="423"/>
                  <a:pt x="1259" y="568"/>
                </a:cubicBezTo>
                <a:cubicBezTo>
                  <a:pt x="1259" y="570"/>
                  <a:pt x="1258" y="572"/>
                  <a:pt x="1256" y="574"/>
                </a:cubicBezTo>
                <a:cubicBezTo>
                  <a:pt x="1258" y="586"/>
                  <a:pt x="1270" y="591"/>
                  <a:pt x="1276" y="601"/>
                </a:cubicBezTo>
                <a:cubicBezTo>
                  <a:pt x="1294" y="639"/>
                  <a:pt x="1315" y="676"/>
                  <a:pt x="1329" y="715"/>
                </a:cubicBezTo>
                <a:cubicBezTo>
                  <a:pt x="1330" y="737"/>
                  <a:pt x="1340" y="757"/>
                  <a:pt x="1348" y="776"/>
                </a:cubicBezTo>
                <a:cubicBezTo>
                  <a:pt x="1359" y="786"/>
                  <a:pt x="1349" y="804"/>
                  <a:pt x="1359" y="814"/>
                </a:cubicBezTo>
                <a:cubicBezTo>
                  <a:pt x="1368" y="835"/>
                  <a:pt x="1363" y="859"/>
                  <a:pt x="1366" y="881"/>
                </a:cubicBezTo>
                <a:cubicBezTo>
                  <a:pt x="1363" y="891"/>
                  <a:pt x="1371" y="905"/>
                  <a:pt x="1359" y="912"/>
                </a:cubicBezTo>
                <a:cubicBezTo>
                  <a:pt x="1368" y="932"/>
                  <a:pt x="1354" y="945"/>
                  <a:pt x="1352" y="965"/>
                </a:cubicBezTo>
                <a:cubicBezTo>
                  <a:pt x="1342" y="967"/>
                  <a:pt x="1350" y="980"/>
                  <a:pt x="1338" y="979"/>
                </a:cubicBezTo>
                <a:cubicBezTo>
                  <a:pt x="1336" y="993"/>
                  <a:pt x="1322" y="995"/>
                  <a:pt x="1311" y="997"/>
                </a:cubicBezTo>
                <a:cubicBezTo>
                  <a:pt x="1312" y="999"/>
                  <a:pt x="1311" y="1001"/>
                  <a:pt x="1309" y="1001"/>
                </a:cubicBezTo>
                <a:cubicBezTo>
                  <a:pt x="1293" y="1005"/>
                  <a:pt x="1278" y="977"/>
                  <a:pt x="1265" y="1000"/>
                </a:cubicBezTo>
                <a:cubicBezTo>
                  <a:pt x="1258" y="1002"/>
                  <a:pt x="1248" y="1001"/>
                  <a:pt x="1244" y="994"/>
                </a:cubicBezTo>
                <a:cubicBezTo>
                  <a:pt x="1238" y="995"/>
                  <a:pt x="1230" y="996"/>
                  <a:pt x="1224" y="993"/>
                </a:cubicBezTo>
                <a:cubicBezTo>
                  <a:pt x="1223" y="997"/>
                  <a:pt x="1226" y="1003"/>
                  <a:pt x="1223" y="1006"/>
                </a:cubicBezTo>
                <a:cubicBezTo>
                  <a:pt x="1228" y="1012"/>
                  <a:pt x="1228" y="1012"/>
                  <a:pt x="1228" y="1012"/>
                </a:cubicBezTo>
                <a:cubicBezTo>
                  <a:pt x="1224" y="1019"/>
                  <a:pt x="1218" y="1024"/>
                  <a:pt x="1210" y="1024"/>
                </a:cubicBezTo>
                <a:cubicBezTo>
                  <a:pt x="1197" y="1028"/>
                  <a:pt x="1188" y="1016"/>
                  <a:pt x="1176" y="1016"/>
                </a:cubicBezTo>
                <a:cubicBezTo>
                  <a:pt x="1182" y="1025"/>
                  <a:pt x="1182" y="1025"/>
                  <a:pt x="1182" y="1025"/>
                </a:cubicBezTo>
                <a:cubicBezTo>
                  <a:pt x="1176" y="1025"/>
                  <a:pt x="1177" y="1034"/>
                  <a:pt x="1170" y="1032"/>
                </a:cubicBezTo>
                <a:cubicBezTo>
                  <a:pt x="1164" y="1033"/>
                  <a:pt x="1161" y="1027"/>
                  <a:pt x="1156" y="1026"/>
                </a:cubicBezTo>
                <a:cubicBezTo>
                  <a:pt x="1156" y="1023"/>
                  <a:pt x="1153" y="1019"/>
                  <a:pt x="1150" y="1018"/>
                </a:cubicBezTo>
                <a:cubicBezTo>
                  <a:pt x="1147" y="1019"/>
                  <a:pt x="1148" y="1023"/>
                  <a:pt x="1146" y="1023"/>
                </a:cubicBezTo>
                <a:cubicBezTo>
                  <a:pt x="1143" y="1022"/>
                  <a:pt x="1145" y="1019"/>
                  <a:pt x="1145" y="1017"/>
                </a:cubicBezTo>
                <a:cubicBezTo>
                  <a:pt x="1141" y="1012"/>
                  <a:pt x="1140" y="997"/>
                  <a:pt x="1130" y="1006"/>
                </a:cubicBezTo>
                <a:cubicBezTo>
                  <a:pt x="1123" y="1004"/>
                  <a:pt x="1117" y="997"/>
                  <a:pt x="1110" y="994"/>
                </a:cubicBezTo>
                <a:cubicBezTo>
                  <a:pt x="1111" y="993"/>
                  <a:pt x="1111" y="993"/>
                  <a:pt x="1111" y="993"/>
                </a:cubicBezTo>
                <a:cubicBezTo>
                  <a:pt x="1108" y="986"/>
                  <a:pt x="1098" y="983"/>
                  <a:pt x="1093" y="977"/>
                </a:cubicBezTo>
                <a:cubicBezTo>
                  <a:pt x="1092" y="981"/>
                  <a:pt x="1098" y="985"/>
                  <a:pt x="1100" y="990"/>
                </a:cubicBezTo>
                <a:cubicBezTo>
                  <a:pt x="1107" y="994"/>
                  <a:pt x="1112" y="1003"/>
                  <a:pt x="1121" y="1006"/>
                </a:cubicBezTo>
                <a:cubicBezTo>
                  <a:pt x="1124" y="1009"/>
                  <a:pt x="1124" y="1009"/>
                  <a:pt x="1124" y="1009"/>
                </a:cubicBezTo>
                <a:cubicBezTo>
                  <a:pt x="1114" y="1007"/>
                  <a:pt x="1106" y="997"/>
                  <a:pt x="1096" y="990"/>
                </a:cubicBezTo>
                <a:cubicBezTo>
                  <a:pt x="1077" y="963"/>
                  <a:pt x="1077" y="963"/>
                  <a:pt x="1077" y="963"/>
                </a:cubicBezTo>
                <a:cubicBezTo>
                  <a:pt x="1072" y="961"/>
                  <a:pt x="1066" y="955"/>
                  <a:pt x="1063" y="951"/>
                </a:cubicBezTo>
                <a:cubicBezTo>
                  <a:pt x="1058" y="943"/>
                  <a:pt x="1046" y="943"/>
                  <a:pt x="1040" y="934"/>
                </a:cubicBezTo>
                <a:cubicBezTo>
                  <a:pt x="1037" y="937"/>
                  <a:pt x="1035" y="937"/>
                  <a:pt x="1032" y="934"/>
                </a:cubicBezTo>
                <a:cubicBezTo>
                  <a:pt x="1030" y="931"/>
                  <a:pt x="1028" y="936"/>
                  <a:pt x="1026" y="936"/>
                </a:cubicBezTo>
                <a:cubicBezTo>
                  <a:pt x="1023" y="932"/>
                  <a:pt x="1017" y="937"/>
                  <a:pt x="1014" y="931"/>
                </a:cubicBezTo>
                <a:cubicBezTo>
                  <a:pt x="1013" y="933"/>
                  <a:pt x="1014" y="936"/>
                  <a:pt x="1015" y="937"/>
                </a:cubicBezTo>
                <a:cubicBezTo>
                  <a:pt x="1003" y="935"/>
                  <a:pt x="996" y="921"/>
                  <a:pt x="986" y="913"/>
                </a:cubicBezTo>
                <a:cubicBezTo>
                  <a:pt x="986" y="909"/>
                  <a:pt x="981" y="906"/>
                  <a:pt x="984" y="902"/>
                </a:cubicBezTo>
                <a:cubicBezTo>
                  <a:pt x="973" y="895"/>
                  <a:pt x="975" y="883"/>
                  <a:pt x="966" y="877"/>
                </a:cubicBezTo>
                <a:cubicBezTo>
                  <a:pt x="972" y="873"/>
                  <a:pt x="972" y="873"/>
                  <a:pt x="972" y="873"/>
                </a:cubicBezTo>
                <a:cubicBezTo>
                  <a:pt x="965" y="868"/>
                  <a:pt x="966" y="859"/>
                  <a:pt x="960" y="854"/>
                </a:cubicBezTo>
                <a:cubicBezTo>
                  <a:pt x="957" y="859"/>
                  <a:pt x="962" y="862"/>
                  <a:pt x="962" y="866"/>
                </a:cubicBezTo>
                <a:cubicBezTo>
                  <a:pt x="958" y="863"/>
                  <a:pt x="958" y="863"/>
                  <a:pt x="958" y="863"/>
                </a:cubicBezTo>
                <a:cubicBezTo>
                  <a:pt x="948" y="873"/>
                  <a:pt x="951" y="890"/>
                  <a:pt x="939" y="899"/>
                </a:cubicBezTo>
                <a:cubicBezTo>
                  <a:pt x="945" y="888"/>
                  <a:pt x="945" y="888"/>
                  <a:pt x="945" y="888"/>
                </a:cubicBezTo>
                <a:cubicBezTo>
                  <a:pt x="942" y="888"/>
                  <a:pt x="939" y="894"/>
                  <a:pt x="937" y="897"/>
                </a:cubicBezTo>
                <a:cubicBezTo>
                  <a:pt x="929" y="901"/>
                  <a:pt x="920" y="905"/>
                  <a:pt x="915" y="913"/>
                </a:cubicBezTo>
                <a:cubicBezTo>
                  <a:pt x="919" y="921"/>
                  <a:pt x="926" y="913"/>
                  <a:pt x="931" y="911"/>
                </a:cubicBezTo>
                <a:cubicBezTo>
                  <a:pt x="936" y="909"/>
                  <a:pt x="932" y="904"/>
                  <a:pt x="938" y="902"/>
                </a:cubicBezTo>
                <a:cubicBezTo>
                  <a:pt x="936" y="911"/>
                  <a:pt x="926" y="916"/>
                  <a:pt x="920" y="921"/>
                </a:cubicBezTo>
                <a:cubicBezTo>
                  <a:pt x="920" y="920"/>
                  <a:pt x="920" y="920"/>
                  <a:pt x="920" y="920"/>
                </a:cubicBezTo>
                <a:cubicBezTo>
                  <a:pt x="918" y="926"/>
                  <a:pt x="914" y="925"/>
                  <a:pt x="910" y="930"/>
                </a:cubicBezTo>
                <a:cubicBezTo>
                  <a:pt x="897" y="933"/>
                  <a:pt x="891" y="915"/>
                  <a:pt x="878" y="919"/>
                </a:cubicBezTo>
                <a:cubicBezTo>
                  <a:pt x="876" y="917"/>
                  <a:pt x="872" y="920"/>
                  <a:pt x="870" y="919"/>
                </a:cubicBezTo>
                <a:cubicBezTo>
                  <a:pt x="876" y="926"/>
                  <a:pt x="882" y="923"/>
                  <a:pt x="889" y="927"/>
                </a:cubicBezTo>
                <a:cubicBezTo>
                  <a:pt x="886" y="927"/>
                  <a:pt x="877" y="930"/>
                  <a:pt x="876" y="923"/>
                </a:cubicBezTo>
                <a:cubicBezTo>
                  <a:pt x="875" y="925"/>
                  <a:pt x="869" y="925"/>
                  <a:pt x="872" y="929"/>
                </a:cubicBezTo>
                <a:cubicBezTo>
                  <a:pt x="876" y="933"/>
                  <a:pt x="882" y="927"/>
                  <a:pt x="882" y="934"/>
                </a:cubicBezTo>
                <a:cubicBezTo>
                  <a:pt x="882" y="938"/>
                  <a:pt x="887" y="937"/>
                  <a:pt x="888" y="940"/>
                </a:cubicBezTo>
                <a:cubicBezTo>
                  <a:pt x="878" y="940"/>
                  <a:pt x="878" y="940"/>
                  <a:pt x="878" y="940"/>
                </a:cubicBezTo>
                <a:cubicBezTo>
                  <a:pt x="880" y="937"/>
                  <a:pt x="876" y="935"/>
                  <a:pt x="874" y="934"/>
                </a:cubicBezTo>
                <a:cubicBezTo>
                  <a:pt x="872" y="934"/>
                  <a:pt x="869" y="937"/>
                  <a:pt x="868" y="933"/>
                </a:cubicBezTo>
                <a:cubicBezTo>
                  <a:pt x="867" y="930"/>
                  <a:pt x="864" y="932"/>
                  <a:pt x="863" y="933"/>
                </a:cubicBezTo>
                <a:cubicBezTo>
                  <a:pt x="859" y="938"/>
                  <a:pt x="868" y="936"/>
                  <a:pt x="866" y="940"/>
                </a:cubicBezTo>
                <a:cubicBezTo>
                  <a:pt x="861" y="938"/>
                  <a:pt x="856" y="933"/>
                  <a:pt x="850" y="935"/>
                </a:cubicBezTo>
                <a:cubicBezTo>
                  <a:pt x="850" y="938"/>
                  <a:pt x="846" y="941"/>
                  <a:pt x="844" y="942"/>
                </a:cubicBezTo>
                <a:cubicBezTo>
                  <a:pt x="840" y="941"/>
                  <a:pt x="834" y="941"/>
                  <a:pt x="834" y="945"/>
                </a:cubicBezTo>
                <a:cubicBezTo>
                  <a:pt x="828" y="943"/>
                  <a:pt x="830" y="930"/>
                  <a:pt x="820" y="935"/>
                </a:cubicBezTo>
                <a:cubicBezTo>
                  <a:pt x="823" y="939"/>
                  <a:pt x="823" y="939"/>
                  <a:pt x="823" y="939"/>
                </a:cubicBezTo>
                <a:cubicBezTo>
                  <a:pt x="820" y="945"/>
                  <a:pt x="816" y="935"/>
                  <a:pt x="813" y="941"/>
                </a:cubicBezTo>
                <a:cubicBezTo>
                  <a:pt x="809" y="938"/>
                  <a:pt x="806" y="935"/>
                  <a:pt x="800" y="937"/>
                </a:cubicBezTo>
                <a:cubicBezTo>
                  <a:pt x="795" y="934"/>
                  <a:pt x="790" y="926"/>
                  <a:pt x="783" y="931"/>
                </a:cubicBezTo>
                <a:cubicBezTo>
                  <a:pt x="781" y="934"/>
                  <a:pt x="780" y="938"/>
                  <a:pt x="776" y="938"/>
                </a:cubicBezTo>
                <a:cubicBezTo>
                  <a:pt x="781" y="942"/>
                  <a:pt x="788" y="948"/>
                  <a:pt x="793" y="953"/>
                </a:cubicBezTo>
                <a:cubicBezTo>
                  <a:pt x="790" y="957"/>
                  <a:pt x="781" y="948"/>
                  <a:pt x="783" y="955"/>
                </a:cubicBezTo>
                <a:cubicBezTo>
                  <a:pt x="792" y="957"/>
                  <a:pt x="787" y="965"/>
                  <a:pt x="795" y="964"/>
                </a:cubicBezTo>
                <a:cubicBezTo>
                  <a:pt x="800" y="968"/>
                  <a:pt x="808" y="961"/>
                  <a:pt x="808" y="969"/>
                </a:cubicBezTo>
                <a:cubicBezTo>
                  <a:pt x="803" y="979"/>
                  <a:pt x="793" y="987"/>
                  <a:pt x="783" y="991"/>
                </a:cubicBezTo>
                <a:cubicBezTo>
                  <a:pt x="778" y="990"/>
                  <a:pt x="769" y="990"/>
                  <a:pt x="767" y="983"/>
                </a:cubicBezTo>
                <a:cubicBezTo>
                  <a:pt x="757" y="988"/>
                  <a:pt x="747" y="997"/>
                  <a:pt x="735" y="996"/>
                </a:cubicBezTo>
                <a:cubicBezTo>
                  <a:pt x="728" y="989"/>
                  <a:pt x="716" y="992"/>
                  <a:pt x="715" y="979"/>
                </a:cubicBezTo>
                <a:cubicBezTo>
                  <a:pt x="707" y="972"/>
                  <a:pt x="707" y="972"/>
                  <a:pt x="707" y="972"/>
                </a:cubicBezTo>
                <a:cubicBezTo>
                  <a:pt x="712" y="973"/>
                  <a:pt x="718" y="980"/>
                  <a:pt x="723" y="980"/>
                </a:cubicBezTo>
                <a:cubicBezTo>
                  <a:pt x="721" y="977"/>
                  <a:pt x="721" y="977"/>
                  <a:pt x="721" y="977"/>
                </a:cubicBezTo>
                <a:cubicBezTo>
                  <a:pt x="728" y="984"/>
                  <a:pt x="737" y="980"/>
                  <a:pt x="745" y="986"/>
                </a:cubicBezTo>
                <a:cubicBezTo>
                  <a:pt x="746" y="985"/>
                  <a:pt x="749" y="985"/>
                  <a:pt x="749" y="983"/>
                </a:cubicBezTo>
                <a:cubicBezTo>
                  <a:pt x="748" y="981"/>
                  <a:pt x="746" y="981"/>
                  <a:pt x="744" y="982"/>
                </a:cubicBezTo>
                <a:cubicBezTo>
                  <a:pt x="728" y="973"/>
                  <a:pt x="714" y="959"/>
                  <a:pt x="698" y="951"/>
                </a:cubicBezTo>
                <a:cubicBezTo>
                  <a:pt x="698" y="947"/>
                  <a:pt x="692" y="946"/>
                  <a:pt x="689" y="944"/>
                </a:cubicBezTo>
                <a:cubicBezTo>
                  <a:pt x="677" y="933"/>
                  <a:pt x="659" y="926"/>
                  <a:pt x="650" y="913"/>
                </a:cubicBezTo>
                <a:cubicBezTo>
                  <a:pt x="643" y="911"/>
                  <a:pt x="639" y="901"/>
                  <a:pt x="632" y="896"/>
                </a:cubicBezTo>
                <a:cubicBezTo>
                  <a:pt x="606" y="868"/>
                  <a:pt x="576" y="841"/>
                  <a:pt x="554" y="811"/>
                </a:cubicBezTo>
                <a:cubicBezTo>
                  <a:pt x="541" y="801"/>
                  <a:pt x="534" y="785"/>
                  <a:pt x="521" y="773"/>
                </a:cubicBezTo>
                <a:cubicBezTo>
                  <a:pt x="510" y="755"/>
                  <a:pt x="495" y="737"/>
                  <a:pt x="479" y="723"/>
                </a:cubicBezTo>
                <a:cubicBezTo>
                  <a:pt x="479" y="720"/>
                  <a:pt x="479" y="720"/>
                  <a:pt x="479" y="720"/>
                </a:cubicBezTo>
                <a:cubicBezTo>
                  <a:pt x="483" y="724"/>
                  <a:pt x="483" y="724"/>
                  <a:pt x="483" y="724"/>
                </a:cubicBezTo>
                <a:cubicBezTo>
                  <a:pt x="484" y="723"/>
                  <a:pt x="485" y="723"/>
                  <a:pt x="484" y="721"/>
                </a:cubicBezTo>
                <a:cubicBezTo>
                  <a:pt x="488" y="722"/>
                  <a:pt x="487" y="728"/>
                  <a:pt x="492" y="726"/>
                </a:cubicBezTo>
                <a:cubicBezTo>
                  <a:pt x="506" y="740"/>
                  <a:pt x="524" y="763"/>
                  <a:pt x="544" y="773"/>
                </a:cubicBezTo>
                <a:cubicBezTo>
                  <a:pt x="544" y="772"/>
                  <a:pt x="544" y="772"/>
                  <a:pt x="544" y="772"/>
                </a:cubicBezTo>
                <a:cubicBezTo>
                  <a:pt x="544" y="767"/>
                  <a:pt x="536" y="767"/>
                  <a:pt x="537" y="761"/>
                </a:cubicBezTo>
                <a:cubicBezTo>
                  <a:pt x="553" y="775"/>
                  <a:pt x="568" y="795"/>
                  <a:pt x="585" y="811"/>
                </a:cubicBezTo>
                <a:cubicBezTo>
                  <a:pt x="590" y="812"/>
                  <a:pt x="593" y="817"/>
                  <a:pt x="597" y="821"/>
                </a:cubicBezTo>
                <a:cubicBezTo>
                  <a:pt x="598" y="821"/>
                  <a:pt x="598" y="819"/>
                  <a:pt x="598" y="818"/>
                </a:cubicBezTo>
                <a:cubicBezTo>
                  <a:pt x="592" y="811"/>
                  <a:pt x="584" y="807"/>
                  <a:pt x="580" y="798"/>
                </a:cubicBezTo>
                <a:cubicBezTo>
                  <a:pt x="574" y="794"/>
                  <a:pt x="568" y="789"/>
                  <a:pt x="564" y="783"/>
                </a:cubicBezTo>
                <a:cubicBezTo>
                  <a:pt x="564" y="783"/>
                  <a:pt x="565" y="784"/>
                  <a:pt x="566" y="783"/>
                </a:cubicBezTo>
                <a:cubicBezTo>
                  <a:pt x="567" y="783"/>
                  <a:pt x="567" y="783"/>
                  <a:pt x="567" y="783"/>
                </a:cubicBezTo>
                <a:cubicBezTo>
                  <a:pt x="564" y="779"/>
                  <a:pt x="560" y="774"/>
                  <a:pt x="555" y="772"/>
                </a:cubicBezTo>
                <a:cubicBezTo>
                  <a:pt x="556" y="768"/>
                  <a:pt x="553" y="767"/>
                  <a:pt x="551" y="765"/>
                </a:cubicBezTo>
                <a:cubicBezTo>
                  <a:pt x="533" y="760"/>
                  <a:pt x="533" y="741"/>
                  <a:pt x="516" y="734"/>
                </a:cubicBezTo>
                <a:cubicBezTo>
                  <a:pt x="515" y="731"/>
                  <a:pt x="513" y="727"/>
                  <a:pt x="510" y="726"/>
                </a:cubicBezTo>
                <a:cubicBezTo>
                  <a:pt x="514" y="719"/>
                  <a:pt x="504" y="723"/>
                  <a:pt x="502" y="717"/>
                </a:cubicBezTo>
                <a:cubicBezTo>
                  <a:pt x="504" y="717"/>
                  <a:pt x="504" y="714"/>
                  <a:pt x="504" y="712"/>
                </a:cubicBezTo>
                <a:cubicBezTo>
                  <a:pt x="491" y="699"/>
                  <a:pt x="474" y="688"/>
                  <a:pt x="470" y="668"/>
                </a:cubicBezTo>
                <a:cubicBezTo>
                  <a:pt x="454" y="660"/>
                  <a:pt x="442" y="645"/>
                  <a:pt x="430" y="634"/>
                </a:cubicBezTo>
                <a:cubicBezTo>
                  <a:pt x="432" y="646"/>
                  <a:pt x="443" y="657"/>
                  <a:pt x="447" y="670"/>
                </a:cubicBezTo>
                <a:cubicBezTo>
                  <a:pt x="453" y="672"/>
                  <a:pt x="448" y="676"/>
                  <a:pt x="450" y="680"/>
                </a:cubicBezTo>
                <a:cubicBezTo>
                  <a:pt x="454" y="687"/>
                  <a:pt x="456" y="696"/>
                  <a:pt x="461" y="703"/>
                </a:cubicBezTo>
                <a:cubicBezTo>
                  <a:pt x="462" y="713"/>
                  <a:pt x="470" y="721"/>
                  <a:pt x="470" y="731"/>
                </a:cubicBezTo>
                <a:cubicBezTo>
                  <a:pt x="474" y="733"/>
                  <a:pt x="474" y="733"/>
                  <a:pt x="474" y="733"/>
                </a:cubicBezTo>
                <a:cubicBezTo>
                  <a:pt x="477" y="753"/>
                  <a:pt x="480" y="769"/>
                  <a:pt x="484" y="788"/>
                </a:cubicBezTo>
                <a:cubicBezTo>
                  <a:pt x="482" y="799"/>
                  <a:pt x="490" y="810"/>
                  <a:pt x="483" y="816"/>
                </a:cubicBezTo>
                <a:cubicBezTo>
                  <a:pt x="482" y="822"/>
                  <a:pt x="490" y="819"/>
                  <a:pt x="487" y="825"/>
                </a:cubicBezTo>
                <a:cubicBezTo>
                  <a:pt x="483" y="821"/>
                  <a:pt x="483" y="821"/>
                  <a:pt x="483" y="821"/>
                </a:cubicBezTo>
                <a:cubicBezTo>
                  <a:pt x="481" y="828"/>
                  <a:pt x="479" y="838"/>
                  <a:pt x="478" y="845"/>
                </a:cubicBezTo>
                <a:cubicBezTo>
                  <a:pt x="478" y="846"/>
                  <a:pt x="478" y="847"/>
                  <a:pt x="478" y="848"/>
                </a:cubicBezTo>
                <a:cubicBezTo>
                  <a:pt x="486" y="843"/>
                  <a:pt x="481" y="831"/>
                  <a:pt x="484" y="826"/>
                </a:cubicBezTo>
                <a:cubicBezTo>
                  <a:pt x="489" y="833"/>
                  <a:pt x="482" y="843"/>
                  <a:pt x="484" y="849"/>
                </a:cubicBezTo>
                <a:cubicBezTo>
                  <a:pt x="480" y="851"/>
                  <a:pt x="477" y="859"/>
                  <a:pt x="474" y="864"/>
                </a:cubicBezTo>
                <a:cubicBezTo>
                  <a:pt x="474" y="871"/>
                  <a:pt x="474" y="871"/>
                  <a:pt x="474" y="871"/>
                </a:cubicBezTo>
                <a:cubicBezTo>
                  <a:pt x="476" y="869"/>
                  <a:pt x="476" y="869"/>
                  <a:pt x="476" y="869"/>
                </a:cubicBezTo>
                <a:cubicBezTo>
                  <a:pt x="476" y="870"/>
                  <a:pt x="476" y="871"/>
                  <a:pt x="475" y="871"/>
                </a:cubicBezTo>
                <a:cubicBezTo>
                  <a:pt x="480" y="873"/>
                  <a:pt x="484" y="868"/>
                  <a:pt x="486" y="864"/>
                </a:cubicBezTo>
                <a:cubicBezTo>
                  <a:pt x="488" y="858"/>
                  <a:pt x="488" y="858"/>
                  <a:pt x="488" y="858"/>
                </a:cubicBezTo>
                <a:cubicBezTo>
                  <a:pt x="485" y="857"/>
                  <a:pt x="485" y="857"/>
                  <a:pt x="485" y="857"/>
                </a:cubicBezTo>
                <a:cubicBezTo>
                  <a:pt x="489" y="852"/>
                  <a:pt x="485" y="846"/>
                  <a:pt x="488" y="839"/>
                </a:cubicBezTo>
                <a:cubicBezTo>
                  <a:pt x="491" y="848"/>
                  <a:pt x="491" y="848"/>
                  <a:pt x="491" y="848"/>
                </a:cubicBezTo>
                <a:cubicBezTo>
                  <a:pt x="494" y="841"/>
                  <a:pt x="494" y="841"/>
                  <a:pt x="494" y="841"/>
                </a:cubicBezTo>
                <a:cubicBezTo>
                  <a:pt x="491" y="854"/>
                  <a:pt x="492" y="872"/>
                  <a:pt x="475" y="876"/>
                </a:cubicBezTo>
                <a:cubicBezTo>
                  <a:pt x="479" y="877"/>
                  <a:pt x="479" y="877"/>
                  <a:pt x="479" y="877"/>
                </a:cubicBezTo>
                <a:cubicBezTo>
                  <a:pt x="477" y="878"/>
                  <a:pt x="480" y="882"/>
                  <a:pt x="477" y="883"/>
                </a:cubicBezTo>
                <a:cubicBezTo>
                  <a:pt x="471" y="880"/>
                  <a:pt x="471" y="880"/>
                  <a:pt x="471" y="880"/>
                </a:cubicBezTo>
                <a:cubicBezTo>
                  <a:pt x="469" y="883"/>
                  <a:pt x="469" y="888"/>
                  <a:pt x="464" y="889"/>
                </a:cubicBezTo>
                <a:cubicBezTo>
                  <a:pt x="465" y="887"/>
                  <a:pt x="460" y="884"/>
                  <a:pt x="458" y="886"/>
                </a:cubicBezTo>
                <a:cubicBezTo>
                  <a:pt x="457" y="887"/>
                  <a:pt x="456" y="888"/>
                  <a:pt x="456" y="889"/>
                </a:cubicBezTo>
                <a:cubicBezTo>
                  <a:pt x="462" y="889"/>
                  <a:pt x="465" y="893"/>
                  <a:pt x="464" y="897"/>
                </a:cubicBezTo>
                <a:cubicBezTo>
                  <a:pt x="457" y="905"/>
                  <a:pt x="457" y="905"/>
                  <a:pt x="457" y="905"/>
                </a:cubicBezTo>
                <a:cubicBezTo>
                  <a:pt x="453" y="901"/>
                  <a:pt x="446" y="900"/>
                  <a:pt x="440" y="898"/>
                </a:cubicBezTo>
                <a:cubicBezTo>
                  <a:pt x="437" y="902"/>
                  <a:pt x="424" y="899"/>
                  <a:pt x="430" y="907"/>
                </a:cubicBezTo>
                <a:cubicBezTo>
                  <a:pt x="438" y="905"/>
                  <a:pt x="444" y="906"/>
                  <a:pt x="452" y="905"/>
                </a:cubicBezTo>
                <a:cubicBezTo>
                  <a:pt x="453" y="912"/>
                  <a:pt x="449" y="921"/>
                  <a:pt x="443" y="927"/>
                </a:cubicBezTo>
                <a:cubicBezTo>
                  <a:pt x="442" y="926"/>
                  <a:pt x="441" y="925"/>
                  <a:pt x="439" y="926"/>
                </a:cubicBezTo>
                <a:cubicBezTo>
                  <a:pt x="436" y="928"/>
                  <a:pt x="441" y="931"/>
                  <a:pt x="436" y="932"/>
                </a:cubicBezTo>
                <a:cubicBezTo>
                  <a:pt x="434" y="933"/>
                  <a:pt x="431" y="929"/>
                  <a:pt x="430" y="933"/>
                </a:cubicBezTo>
                <a:cubicBezTo>
                  <a:pt x="428" y="936"/>
                  <a:pt x="428" y="936"/>
                  <a:pt x="428" y="936"/>
                </a:cubicBezTo>
                <a:cubicBezTo>
                  <a:pt x="424" y="933"/>
                  <a:pt x="419" y="931"/>
                  <a:pt x="414" y="930"/>
                </a:cubicBezTo>
                <a:cubicBezTo>
                  <a:pt x="413" y="933"/>
                  <a:pt x="409" y="938"/>
                  <a:pt x="414" y="939"/>
                </a:cubicBezTo>
                <a:cubicBezTo>
                  <a:pt x="414" y="940"/>
                  <a:pt x="408" y="944"/>
                  <a:pt x="412" y="946"/>
                </a:cubicBezTo>
                <a:cubicBezTo>
                  <a:pt x="410" y="945"/>
                  <a:pt x="410" y="945"/>
                  <a:pt x="410" y="945"/>
                </a:cubicBezTo>
                <a:cubicBezTo>
                  <a:pt x="407" y="953"/>
                  <a:pt x="397" y="955"/>
                  <a:pt x="397" y="964"/>
                </a:cubicBezTo>
                <a:cubicBezTo>
                  <a:pt x="391" y="967"/>
                  <a:pt x="382" y="962"/>
                  <a:pt x="380" y="955"/>
                </a:cubicBezTo>
                <a:cubicBezTo>
                  <a:pt x="380" y="955"/>
                  <a:pt x="380" y="953"/>
                  <a:pt x="379" y="953"/>
                </a:cubicBezTo>
                <a:cubicBezTo>
                  <a:pt x="378" y="953"/>
                  <a:pt x="377" y="953"/>
                  <a:pt x="376" y="954"/>
                </a:cubicBezTo>
                <a:cubicBezTo>
                  <a:pt x="375" y="958"/>
                  <a:pt x="382" y="959"/>
                  <a:pt x="377" y="962"/>
                </a:cubicBezTo>
                <a:cubicBezTo>
                  <a:pt x="376" y="959"/>
                  <a:pt x="374" y="957"/>
                  <a:pt x="372" y="955"/>
                </a:cubicBezTo>
                <a:cubicBezTo>
                  <a:pt x="374" y="952"/>
                  <a:pt x="374" y="952"/>
                  <a:pt x="374" y="952"/>
                </a:cubicBezTo>
                <a:cubicBezTo>
                  <a:pt x="370" y="951"/>
                  <a:pt x="365" y="950"/>
                  <a:pt x="361" y="951"/>
                </a:cubicBezTo>
                <a:cubicBezTo>
                  <a:pt x="366" y="955"/>
                  <a:pt x="363" y="961"/>
                  <a:pt x="370" y="965"/>
                </a:cubicBezTo>
                <a:cubicBezTo>
                  <a:pt x="370" y="966"/>
                  <a:pt x="370" y="966"/>
                  <a:pt x="370" y="966"/>
                </a:cubicBezTo>
                <a:cubicBezTo>
                  <a:pt x="361" y="967"/>
                  <a:pt x="349" y="964"/>
                  <a:pt x="340" y="963"/>
                </a:cubicBezTo>
                <a:cubicBezTo>
                  <a:pt x="351" y="971"/>
                  <a:pt x="351" y="971"/>
                  <a:pt x="351" y="971"/>
                </a:cubicBezTo>
                <a:cubicBezTo>
                  <a:pt x="346" y="977"/>
                  <a:pt x="340" y="971"/>
                  <a:pt x="335" y="970"/>
                </a:cubicBezTo>
                <a:cubicBezTo>
                  <a:pt x="322" y="961"/>
                  <a:pt x="304" y="960"/>
                  <a:pt x="294" y="946"/>
                </a:cubicBezTo>
                <a:cubicBezTo>
                  <a:pt x="274" y="937"/>
                  <a:pt x="261" y="922"/>
                  <a:pt x="242" y="912"/>
                </a:cubicBezTo>
                <a:cubicBezTo>
                  <a:pt x="241" y="909"/>
                  <a:pt x="238" y="907"/>
                  <a:pt x="236" y="907"/>
                </a:cubicBezTo>
                <a:cubicBezTo>
                  <a:pt x="236" y="912"/>
                  <a:pt x="236" y="912"/>
                  <a:pt x="236" y="912"/>
                </a:cubicBezTo>
                <a:cubicBezTo>
                  <a:pt x="226" y="905"/>
                  <a:pt x="212" y="901"/>
                  <a:pt x="208" y="889"/>
                </a:cubicBezTo>
                <a:cubicBezTo>
                  <a:pt x="195" y="889"/>
                  <a:pt x="194" y="875"/>
                  <a:pt x="183" y="871"/>
                </a:cubicBezTo>
                <a:cubicBezTo>
                  <a:pt x="163" y="845"/>
                  <a:pt x="130" y="839"/>
                  <a:pt x="109" y="815"/>
                </a:cubicBezTo>
                <a:cubicBezTo>
                  <a:pt x="107" y="815"/>
                  <a:pt x="104" y="816"/>
                  <a:pt x="103" y="813"/>
                </a:cubicBezTo>
                <a:cubicBezTo>
                  <a:pt x="102" y="812"/>
                  <a:pt x="102" y="812"/>
                  <a:pt x="102" y="812"/>
                </a:cubicBezTo>
                <a:cubicBezTo>
                  <a:pt x="104" y="811"/>
                  <a:pt x="104" y="811"/>
                  <a:pt x="104" y="811"/>
                </a:cubicBezTo>
                <a:cubicBezTo>
                  <a:pt x="133" y="822"/>
                  <a:pt x="159" y="840"/>
                  <a:pt x="186" y="857"/>
                </a:cubicBezTo>
                <a:cubicBezTo>
                  <a:pt x="189" y="857"/>
                  <a:pt x="192" y="863"/>
                  <a:pt x="195" y="858"/>
                </a:cubicBezTo>
                <a:cubicBezTo>
                  <a:pt x="194" y="856"/>
                  <a:pt x="194" y="856"/>
                  <a:pt x="194" y="856"/>
                </a:cubicBezTo>
                <a:cubicBezTo>
                  <a:pt x="206" y="863"/>
                  <a:pt x="206" y="863"/>
                  <a:pt x="206" y="863"/>
                </a:cubicBezTo>
                <a:cubicBezTo>
                  <a:pt x="203" y="856"/>
                  <a:pt x="203" y="856"/>
                  <a:pt x="203" y="856"/>
                </a:cubicBezTo>
                <a:cubicBezTo>
                  <a:pt x="188" y="847"/>
                  <a:pt x="171" y="840"/>
                  <a:pt x="159" y="828"/>
                </a:cubicBezTo>
                <a:cubicBezTo>
                  <a:pt x="156" y="825"/>
                  <a:pt x="150" y="821"/>
                  <a:pt x="145" y="820"/>
                </a:cubicBezTo>
                <a:cubicBezTo>
                  <a:pt x="140" y="813"/>
                  <a:pt x="130" y="810"/>
                  <a:pt x="130" y="801"/>
                </a:cubicBezTo>
                <a:cubicBezTo>
                  <a:pt x="117" y="788"/>
                  <a:pt x="101" y="783"/>
                  <a:pt x="89" y="768"/>
                </a:cubicBezTo>
                <a:cubicBezTo>
                  <a:pt x="86" y="766"/>
                  <a:pt x="84" y="763"/>
                  <a:pt x="82" y="761"/>
                </a:cubicBezTo>
                <a:cubicBezTo>
                  <a:pt x="91" y="760"/>
                  <a:pt x="96" y="774"/>
                  <a:pt x="106" y="768"/>
                </a:cubicBezTo>
                <a:cubicBezTo>
                  <a:pt x="102" y="760"/>
                  <a:pt x="91" y="754"/>
                  <a:pt x="87" y="745"/>
                </a:cubicBezTo>
                <a:cubicBezTo>
                  <a:pt x="82" y="745"/>
                  <a:pt x="86" y="750"/>
                  <a:pt x="82" y="751"/>
                </a:cubicBezTo>
                <a:cubicBezTo>
                  <a:pt x="78" y="747"/>
                  <a:pt x="68" y="744"/>
                  <a:pt x="70" y="737"/>
                </a:cubicBezTo>
                <a:cubicBezTo>
                  <a:pt x="77" y="739"/>
                  <a:pt x="77" y="739"/>
                  <a:pt x="77" y="739"/>
                </a:cubicBezTo>
                <a:cubicBezTo>
                  <a:pt x="75" y="733"/>
                  <a:pt x="70" y="725"/>
                  <a:pt x="63" y="722"/>
                </a:cubicBezTo>
                <a:cubicBezTo>
                  <a:pt x="52" y="714"/>
                  <a:pt x="41" y="704"/>
                  <a:pt x="29" y="701"/>
                </a:cubicBezTo>
                <a:cubicBezTo>
                  <a:pt x="29" y="699"/>
                  <a:pt x="29" y="699"/>
                  <a:pt x="29" y="699"/>
                </a:cubicBezTo>
                <a:cubicBezTo>
                  <a:pt x="19" y="692"/>
                  <a:pt x="10" y="686"/>
                  <a:pt x="0" y="678"/>
                </a:cubicBezTo>
                <a:cubicBezTo>
                  <a:pt x="1" y="677"/>
                  <a:pt x="1" y="677"/>
                  <a:pt x="1" y="677"/>
                </a:cubicBezTo>
                <a:cubicBezTo>
                  <a:pt x="20" y="684"/>
                  <a:pt x="34" y="700"/>
                  <a:pt x="53" y="705"/>
                </a:cubicBezTo>
                <a:cubicBezTo>
                  <a:pt x="54" y="704"/>
                  <a:pt x="54" y="704"/>
                  <a:pt x="54" y="704"/>
                </a:cubicBezTo>
                <a:cubicBezTo>
                  <a:pt x="47" y="704"/>
                  <a:pt x="52" y="692"/>
                  <a:pt x="45" y="695"/>
                </a:cubicBezTo>
                <a:cubicBezTo>
                  <a:pt x="42" y="684"/>
                  <a:pt x="32" y="677"/>
                  <a:pt x="27" y="668"/>
                </a:cubicBezTo>
                <a:cubicBezTo>
                  <a:pt x="34" y="668"/>
                  <a:pt x="40" y="679"/>
                  <a:pt x="48" y="680"/>
                </a:cubicBezTo>
                <a:cubicBezTo>
                  <a:pt x="86" y="705"/>
                  <a:pt x="125" y="727"/>
                  <a:pt x="167" y="742"/>
                </a:cubicBezTo>
                <a:cubicBezTo>
                  <a:pt x="171" y="741"/>
                  <a:pt x="171" y="741"/>
                  <a:pt x="171" y="741"/>
                </a:cubicBezTo>
                <a:cubicBezTo>
                  <a:pt x="212" y="758"/>
                  <a:pt x="252" y="782"/>
                  <a:pt x="295" y="795"/>
                </a:cubicBezTo>
                <a:cubicBezTo>
                  <a:pt x="308" y="794"/>
                  <a:pt x="319" y="799"/>
                  <a:pt x="330" y="803"/>
                </a:cubicBezTo>
                <a:cubicBezTo>
                  <a:pt x="337" y="786"/>
                  <a:pt x="319" y="773"/>
                  <a:pt x="312" y="758"/>
                </a:cubicBezTo>
                <a:cubicBezTo>
                  <a:pt x="286" y="734"/>
                  <a:pt x="262" y="703"/>
                  <a:pt x="235" y="677"/>
                </a:cubicBezTo>
                <a:cubicBezTo>
                  <a:pt x="211" y="661"/>
                  <a:pt x="194" y="636"/>
                  <a:pt x="175" y="615"/>
                </a:cubicBezTo>
                <a:cubicBezTo>
                  <a:pt x="173" y="609"/>
                  <a:pt x="167" y="610"/>
                  <a:pt x="161" y="609"/>
                </a:cubicBezTo>
                <a:cubicBezTo>
                  <a:pt x="165" y="607"/>
                  <a:pt x="162" y="602"/>
                  <a:pt x="161" y="599"/>
                </a:cubicBezTo>
                <a:cubicBezTo>
                  <a:pt x="182" y="583"/>
                  <a:pt x="182" y="583"/>
                  <a:pt x="182" y="583"/>
                </a:cubicBezTo>
                <a:cubicBezTo>
                  <a:pt x="181" y="576"/>
                  <a:pt x="174" y="569"/>
                  <a:pt x="169" y="561"/>
                </a:cubicBezTo>
                <a:cubicBezTo>
                  <a:pt x="168" y="562"/>
                  <a:pt x="167" y="561"/>
                  <a:pt x="166" y="560"/>
                </a:cubicBezTo>
                <a:cubicBezTo>
                  <a:pt x="168" y="557"/>
                  <a:pt x="168" y="557"/>
                  <a:pt x="168" y="557"/>
                </a:cubicBezTo>
                <a:cubicBezTo>
                  <a:pt x="173" y="563"/>
                  <a:pt x="176" y="574"/>
                  <a:pt x="186" y="575"/>
                </a:cubicBezTo>
                <a:cubicBezTo>
                  <a:pt x="188" y="568"/>
                  <a:pt x="178" y="563"/>
                  <a:pt x="183" y="555"/>
                </a:cubicBezTo>
                <a:cubicBezTo>
                  <a:pt x="184" y="561"/>
                  <a:pt x="189" y="569"/>
                  <a:pt x="193" y="570"/>
                </a:cubicBezTo>
                <a:cubicBezTo>
                  <a:pt x="192" y="573"/>
                  <a:pt x="194" y="574"/>
                  <a:pt x="196" y="575"/>
                </a:cubicBezTo>
                <a:cubicBezTo>
                  <a:pt x="197" y="575"/>
                  <a:pt x="197" y="574"/>
                  <a:pt x="198" y="574"/>
                </a:cubicBezTo>
                <a:cubicBezTo>
                  <a:pt x="198" y="568"/>
                  <a:pt x="195" y="563"/>
                  <a:pt x="192" y="559"/>
                </a:cubicBezTo>
                <a:cubicBezTo>
                  <a:pt x="189" y="559"/>
                  <a:pt x="189" y="559"/>
                  <a:pt x="189" y="559"/>
                </a:cubicBezTo>
                <a:cubicBezTo>
                  <a:pt x="192" y="552"/>
                  <a:pt x="180" y="545"/>
                  <a:pt x="189" y="539"/>
                </a:cubicBezTo>
                <a:cubicBezTo>
                  <a:pt x="192" y="543"/>
                  <a:pt x="198" y="545"/>
                  <a:pt x="201" y="541"/>
                </a:cubicBezTo>
                <a:cubicBezTo>
                  <a:pt x="204" y="535"/>
                  <a:pt x="196" y="529"/>
                  <a:pt x="198" y="523"/>
                </a:cubicBezTo>
                <a:cubicBezTo>
                  <a:pt x="202" y="527"/>
                  <a:pt x="203" y="537"/>
                  <a:pt x="212" y="534"/>
                </a:cubicBezTo>
                <a:cubicBezTo>
                  <a:pt x="213" y="534"/>
                  <a:pt x="214" y="533"/>
                  <a:pt x="215" y="532"/>
                </a:cubicBezTo>
                <a:cubicBezTo>
                  <a:pt x="217" y="527"/>
                  <a:pt x="211" y="529"/>
                  <a:pt x="211" y="525"/>
                </a:cubicBezTo>
                <a:cubicBezTo>
                  <a:pt x="215" y="519"/>
                  <a:pt x="215" y="519"/>
                  <a:pt x="215" y="519"/>
                </a:cubicBezTo>
                <a:cubicBezTo>
                  <a:pt x="209" y="519"/>
                  <a:pt x="210" y="506"/>
                  <a:pt x="204" y="513"/>
                </a:cubicBezTo>
                <a:cubicBezTo>
                  <a:pt x="202" y="515"/>
                  <a:pt x="202" y="518"/>
                  <a:pt x="204" y="520"/>
                </a:cubicBezTo>
                <a:cubicBezTo>
                  <a:pt x="202" y="519"/>
                  <a:pt x="198" y="511"/>
                  <a:pt x="201" y="505"/>
                </a:cubicBezTo>
                <a:cubicBezTo>
                  <a:pt x="205" y="489"/>
                  <a:pt x="232" y="507"/>
                  <a:pt x="225" y="486"/>
                </a:cubicBezTo>
                <a:cubicBezTo>
                  <a:pt x="238" y="473"/>
                  <a:pt x="238" y="473"/>
                  <a:pt x="238" y="473"/>
                </a:cubicBezTo>
                <a:cubicBezTo>
                  <a:pt x="238" y="479"/>
                  <a:pt x="248" y="480"/>
                  <a:pt x="249" y="486"/>
                </a:cubicBezTo>
                <a:cubicBezTo>
                  <a:pt x="245" y="479"/>
                  <a:pt x="255" y="477"/>
                  <a:pt x="258" y="471"/>
                </a:cubicBezTo>
                <a:cubicBezTo>
                  <a:pt x="290" y="462"/>
                  <a:pt x="327" y="471"/>
                  <a:pt x="356" y="480"/>
                </a:cubicBezTo>
                <a:cubicBezTo>
                  <a:pt x="358" y="482"/>
                  <a:pt x="363" y="484"/>
                  <a:pt x="367" y="483"/>
                </a:cubicBezTo>
                <a:cubicBezTo>
                  <a:pt x="376" y="487"/>
                  <a:pt x="389" y="489"/>
                  <a:pt x="395" y="496"/>
                </a:cubicBezTo>
                <a:cubicBezTo>
                  <a:pt x="396" y="495"/>
                  <a:pt x="400" y="497"/>
                  <a:pt x="400" y="499"/>
                </a:cubicBezTo>
                <a:cubicBezTo>
                  <a:pt x="416" y="500"/>
                  <a:pt x="424" y="516"/>
                  <a:pt x="440" y="517"/>
                </a:cubicBezTo>
                <a:cubicBezTo>
                  <a:pt x="518" y="551"/>
                  <a:pt x="575" y="625"/>
                  <a:pt x="641" y="681"/>
                </a:cubicBezTo>
                <a:cubicBezTo>
                  <a:pt x="636" y="670"/>
                  <a:pt x="631" y="658"/>
                  <a:pt x="622" y="648"/>
                </a:cubicBezTo>
                <a:cubicBezTo>
                  <a:pt x="635" y="663"/>
                  <a:pt x="653" y="687"/>
                  <a:pt x="668" y="704"/>
                </a:cubicBezTo>
                <a:cubicBezTo>
                  <a:pt x="666" y="707"/>
                  <a:pt x="670" y="709"/>
                  <a:pt x="672" y="712"/>
                </a:cubicBezTo>
                <a:cubicBezTo>
                  <a:pt x="678" y="717"/>
                  <a:pt x="682" y="724"/>
                  <a:pt x="688" y="729"/>
                </a:cubicBezTo>
                <a:cubicBezTo>
                  <a:pt x="689" y="728"/>
                  <a:pt x="689" y="728"/>
                  <a:pt x="689" y="728"/>
                </a:cubicBezTo>
                <a:cubicBezTo>
                  <a:pt x="683" y="716"/>
                  <a:pt x="678" y="701"/>
                  <a:pt x="666" y="693"/>
                </a:cubicBezTo>
                <a:cubicBezTo>
                  <a:pt x="652" y="671"/>
                  <a:pt x="638" y="648"/>
                  <a:pt x="622" y="628"/>
                </a:cubicBezTo>
                <a:cubicBezTo>
                  <a:pt x="622" y="633"/>
                  <a:pt x="628" y="638"/>
                  <a:pt x="626" y="642"/>
                </a:cubicBezTo>
                <a:cubicBezTo>
                  <a:pt x="613" y="629"/>
                  <a:pt x="606" y="613"/>
                  <a:pt x="596" y="598"/>
                </a:cubicBezTo>
                <a:cubicBezTo>
                  <a:pt x="601" y="601"/>
                  <a:pt x="606" y="607"/>
                  <a:pt x="610" y="613"/>
                </a:cubicBezTo>
                <a:cubicBezTo>
                  <a:pt x="611" y="608"/>
                  <a:pt x="606" y="603"/>
                  <a:pt x="604" y="598"/>
                </a:cubicBezTo>
                <a:cubicBezTo>
                  <a:pt x="600" y="589"/>
                  <a:pt x="585" y="578"/>
                  <a:pt x="586" y="568"/>
                </a:cubicBezTo>
                <a:cubicBezTo>
                  <a:pt x="574" y="558"/>
                  <a:pt x="574" y="541"/>
                  <a:pt x="562" y="532"/>
                </a:cubicBezTo>
                <a:cubicBezTo>
                  <a:pt x="554" y="519"/>
                  <a:pt x="546" y="506"/>
                  <a:pt x="537" y="495"/>
                </a:cubicBezTo>
                <a:cubicBezTo>
                  <a:pt x="539" y="490"/>
                  <a:pt x="530" y="487"/>
                  <a:pt x="530" y="483"/>
                </a:cubicBezTo>
                <a:cubicBezTo>
                  <a:pt x="524" y="478"/>
                  <a:pt x="522" y="466"/>
                  <a:pt x="512" y="465"/>
                </a:cubicBezTo>
                <a:cubicBezTo>
                  <a:pt x="505" y="446"/>
                  <a:pt x="486" y="436"/>
                  <a:pt x="480" y="416"/>
                </a:cubicBezTo>
                <a:cubicBezTo>
                  <a:pt x="477" y="413"/>
                  <a:pt x="473" y="409"/>
                  <a:pt x="474" y="404"/>
                </a:cubicBezTo>
                <a:cubicBezTo>
                  <a:pt x="465" y="397"/>
                  <a:pt x="461" y="387"/>
                  <a:pt x="455" y="379"/>
                </a:cubicBezTo>
                <a:cubicBezTo>
                  <a:pt x="455" y="375"/>
                  <a:pt x="455" y="375"/>
                  <a:pt x="455" y="375"/>
                </a:cubicBezTo>
                <a:cubicBezTo>
                  <a:pt x="454" y="373"/>
                  <a:pt x="452" y="375"/>
                  <a:pt x="452" y="376"/>
                </a:cubicBezTo>
                <a:cubicBezTo>
                  <a:pt x="452" y="382"/>
                  <a:pt x="452" y="382"/>
                  <a:pt x="452" y="382"/>
                </a:cubicBezTo>
                <a:cubicBezTo>
                  <a:pt x="447" y="380"/>
                  <a:pt x="446" y="373"/>
                  <a:pt x="440" y="372"/>
                </a:cubicBezTo>
                <a:cubicBezTo>
                  <a:pt x="436" y="367"/>
                  <a:pt x="431" y="361"/>
                  <a:pt x="432" y="355"/>
                </a:cubicBezTo>
                <a:cubicBezTo>
                  <a:pt x="440" y="348"/>
                  <a:pt x="441" y="332"/>
                  <a:pt x="454" y="339"/>
                </a:cubicBezTo>
                <a:cubicBezTo>
                  <a:pt x="458" y="337"/>
                  <a:pt x="463" y="342"/>
                  <a:pt x="464" y="347"/>
                </a:cubicBezTo>
                <a:cubicBezTo>
                  <a:pt x="464" y="347"/>
                  <a:pt x="464" y="347"/>
                  <a:pt x="464" y="347"/>
                </a:cubicBezTo>
                <a:cubicBezTo>
                  <a:pt x="471" y="349"/>
                  <a:pt x="478" y="347"/>
                  <a:pt x="484" y="348"/>
                </a:cubicBezTo>
                <a:cubicBezTo>
                  <a:pt x="485" y="349"/>
                  <a:pt x="486" y="352"/>
                  <a:pt x="489" y="351"/>
                </a:cubicBezTo>
                <a:cubicBezTo>
                  <a:pt x="488" y="338"/>
                  <a:pt x="474" y="327"/>
                  <a:pt x="470" y="315"/>
                </a:cubicBezTo>
                <a:cubicBezTo>
                  <a:pt x="473" y="306"/>
                  <a:pt x="462" y="312"/>
                  <a:pt x="464" y="304"/>
                </a:cubicBezTo>
                <a:cubicBezTo>
                  <a:pt x="461" y="293"/>
                  <a:pt x="477" y="289"/>
                  <a:pt x="471" y="279"/>
                </a:cubicBezTo>
                <a:cubicBezTo>
                  <a:pt x="472" y="277"/>
                  <a:pt x="472" y="275"/>
                  <a:pt x="474" y="274"/>
                </a:cubicBezTo>
                <a:cubicBezTo>
                  <a:pt x="485" y="278"/>
                  <a:pt x="485" y="291"/>
                  <a:pt x="498" y="292"/>
                </a:cubicBezTo>
                <a:cubicBezTo>
                  <a:pt x="500" y="289"/>
                  <a:pt x="508" y="290"/>
                  <a:pt x="504" y="283"/>
                </a:cubicBezTo>
                <a:cubicBezTo>
                  <a:pt x="500" y="278"/>
                  <a:pt x="502" y="271"/>
                  <a:pt x="497" y="267"/>
                </a:cubicBezTo>
                <a:cubicBezTo>
                  <a:pt x="505" y="263"/>
                  <a:pt x="501" y="275"/>
                  <a:pt x="506" y="277"/>
                </a:cubicBezTo>
                <a:cubicBezTo>
                  <a:pt x="509" y="273"/>
                  <a:pt x="516" y="277"/>
                  <a:pt x="518" y="270"/>
                </a:cubicBezTo>
                <a:cubicBezTo>
                  <a:pt x="521" y="280"/>
                  <a:pt x="529" y="285"/>
                  <a:pt x="535" y="293"/>
                </a:cubicBezTo>
                <a:cubicBezTo>
                  <a:pt x="535" y="289"/>
                  <a:pt x="534" y="284"/>
                  <a:pt x="530" y="280"/>
                </a:cubicBezTo>
                <a:cubicBezTo>
                  <a:pt x="530" y="274"/>
                  <a:pt x="536" y="270"/>
                  <a:pt x="534" y="265"/>
                </a:cubicBezTo>
                <a:cubicBezTo>
                  <a:pt x="537" y="263"/>
                  <a:pt x="538" y="269"/>
                  <a:pt x="539" y="272"/>
                </a:cubicBezTo>
                <a:cubicBezTo>
                  <a:pt x="545" y="277"/>
                  <a:pt x="545" y="277"/>
                  <a:pt x="545" y="277"/>
                </a:cubicBezTo>
                <a:cubicBezTo>
                  <a:pt x="542" y="269"/>
                  <a:pt x="548" y="257"/>
                  <a:pt x="537" y="253"/>
                </a:cubicBezTo>
                <a:cubicBezTo>
                  <a:pt x="530" y="254"/>
                  <a:pt x="535" y="246"/>
                  <a:pt x="531" y="242"/>
                </a:cubicBezTo>
                <a:cubicBezTo>
                  <a:pt x="528" y="234"/>
                  <a:pt x="523" y="225"/>
                  <a:pt x="534" y="219"/>
                </a:cubicBezTo>
                <a:cubicBezTo>
                  <a:pt x="535" y="218"/>
                  <a:pt x="535" y="218"/>
                  <a:pt x="535" y="218"/>
                </a:cubicBezTo>
                <a:cubicBezTo>
                  <a:pt x="544" y="227"/>
                  <a:pt x="545" y="243"/>
                  <a:pt x="549" y="253"/>
                </a:cubicBezTo>
                <a:cubicBezTo>
                  <a:pt x="556" y="252"/>
                  <a:pt x="553" y="265"/>
                  <a:pt x="560" y="258"/>
                </a:cubicBezTo>
                <a:cubicBezTo>
                  <a:pt x="562" y="259"/>
                  <a:pt x="562" y="259"/>
                  <a:pt x="562" y="259"/>
                </a:cubicBezTo>
                <a:cubicBezTo>
                  <a:pt x="564" y="258"/>
                  <a:pt x="564" y="257"/>
                  <a:pt x="562" y="255"/>
                </a:cubicBezTo>
                <a:cubicBezTo>
                  <a:pt x="562" y="254"/>
                  <a:pt x="562" y="254"/>
                  <a:pt x="562" y="254"/>
                </a:cubicBezTo>
                <a:cubicBezTo>
                  <a:pt x="562" y="253"/>
                  <a:pt x="562" y="253"/>
                  <a:pt x="562" y="253"/>
                </a:cubicBezTo>
                <a:cubicBezTo>
                  <a:pt x="566" y="256"/>
                  <a:pt x="565" y="263"/>
                  <a:pt x="568" y="267"/>
                </a:cubicBezTo>
                <a:cubicBezTo>
                  <a:pt x="570" y="273"/>
                  <a:pt x="572" y="280"/>
                  <a:pt x="580" y="279"/>
                </a:cubicBezTo>
                <a:cubicBezTo>
                  <a:pt x="583" y="271"/>
                  <a:pt x="575" y="263"/>
                  <a:pt x="571" y="256"/>
                </a:cubicBezTo>
                <a:cubicBezTo>
                  <a:pt x="565" y="246"/>
                  <a:pt x="570" y="235"/>
                  <a:pt x="572" y="225"/>
                </a:cubicBezTo>
                <a:cubicBezTo>
                  <a:pt x="572" y="216"/>
                  <a:pt x="563" y="212"/>
                  <a:pt x="562" y="203"/>
                </a:cubicBezTo>
                <a:cubicBezTo>
                  <a:pt x="565" y="206"/>
                  <a:pt x="566" y="212"/>
                  <a:pt x="570" y="214"/>
                </a:cubicBezTo>
                <a:cubicBezTo>
                  <a:pt x="570" y="210"/>
                  <a:pt x="571" y="203"/>
                  <a:pt x="566" y="201"/>
                </a:cubicBezTo>
                <a:cubicBezTo>
                  <a:pt x="567" y="199"/>
                  <a:pt x="566" y="198"/>
                  <a:pt x="568" y="197"/>
                </a:cubicBezTo>
                <a:cubicBezTo>
                  <a:pt x="571" y="204"/>
                  <a:pt x="571" y="204"/>
                  <a:pt x="571" y="204"/>
                </a:cubicBezTo>
                <a:cubicBezTo>
                  <a:pt x="573" y="201"/>
                  <a:pt x="578" y="199"/>
                  <a:pt x="577" y="194"/>
                </a:cubicBezTo>
                <a:cubicBezTo>
                  <a:pt x="584" y="195"/>
                  <a:pt x="595" y="197"/>
                  <a:pt x="601" y="189"/>
                </a:cubicBezTo>
                <a:cubicBezTo>
                  <a:pt x="608" y="188"/>
                  <a:pt x="614" y="191"/>
                  <a:pt x="621" y="193"/>
                </a:cubicBezTo>
                <a:cubicBezTo>
                  <a:pt x="618" y="194"/>
                  <a:pt x="618" y="194"/>
                  <a:pt x="618" y="194"/>
                </a:cubicBezTo>
                <a:cubicBezTo>
                  <a:pt x="621" y="199"/>
                  <a:pt x="626" y="204"/>
                  <a:pt x="632" y="203"/>
                </a:cubicBezTo>
                <a:cubicBezTo>
                  <a:pt x="636" y="195"/>
                  <a:pt x="642" y="205"/>
                  <a:pt x="649" y="204"/>
                </a:cubicBezTo>
                <a:cubicBezTo>
                  <a:pt x="660" y="213"/>
                  <a:pt x="674" y="215"/>
                  <a:pt x="686" y="223"/>
                </a:cubicBezTo>
                <a:cubicBezTo>
                  <a:pt x="716" y="234"/>
                  <a:pt x="742" y="257"/>
                  <a:pt x="770" y="273"/>
                </a:cubicBezTo>
                <a:cubicBezTo>
                  <a:pt x="769" y="266"/>
                  <a:pt x="762" y="260"/>
                  <a:pt x="757" y="253"/>
                </a:cubicBezTo>
                <a:cubicBezTo>
                  <a:pt x="741" y="248"/>
                  <a:pt x="733" y="229"/>
                  <a:pt x="716" y="225"/>
                </a:cubicBezTo>
                <a:cubicBezTo>
                  <a:pt x="714" y="223"/>
                  <a:pt x="713" y="221"/>
                  <a:pt x="712" y="218"/>
                </a:cubicBezTo>
                <a:cubicBezTo>
                  <a:pt x="717" y="222"/>
                  <a:pt x="726" y="217"/>
                  <a:pt x="726" y="226"/>
                </a:cubicBezTo>
                <a:cubicBezTo>
                  <a:pt x="730" y="230"/>
                  <a:pt x="730" y="230"/>
                  <a:pt x="730" y="230"/>
                </a:cubicBezTo>
                <a:cubicBezTo>
                  <a:pt x="731" y="227"/>
                  <a:pt x="733" y="227"/>
                  <a:pt x="735" y="227"/>
                </a:cubicBezTo>
                <a:cubicBezTo>
                  <a:pt x="740" y="229"/>
                  <a:pt x="738" y="235"/>
                  <a:pt x="744" y="235"/>
                </a:cubicBezTo>
                <a:cubicBezTo>
                  <a:pt x="746" y="230"/>
                  <a:pt x="752" y="235"/>
                  <a:pt x="755" y="238"/>
                </a:cubicBezTo>
                <a:cubicBezTo>
                  <a:pt x="762" y="229"/>
                  <a:pt x="750" y="221"/>
                  <a:pt x="744" y="217"/>
                </a:cubicBezTo>
                <a:cubicBezTo>
                  <a:pt x="735" y="211"/>
                  <a:pt x="735" y="211"/>
                  <a:pt x="735" y="211"/>
                </a:cubicBezTo>
                <a:cubicBezTo>
                  <a:pt x="732" y="213"/>
                  <a:pt x="734" y="217"/>
                  <a:pt x="734" y="220"/>
                </a:cubicBezTo>
                <a:cubicBezTo>
                  <a:pt x="730" y="222"/>
                  <a:pt x="730" y="216"/>
                  <a:pt x="727" y="216"/>
                </a:cubicBezTo>
                <a:cubicBezTo>
                  <a:pt x="732" y="206"/>
                  <a:pt x="718" y="203"/>
                  <a:pt x="716" y="197"/>
                </a:cubicBezTo>
                <a:cubicBezTo>
                  <a:pt x="712" y="197"/>
                  <a:pt x="709" y="194"/>
                  <a:pt x="706" y="192"/>
                </a:cubicBezTo>
                <a:cubicBezTo>
                  <a:pt x="708" y="191"/>
                  <a:pt x="707" y="188"/>
                  <a:pt x="707" y="186"/>
                </a:cubicBezTo>
                <a:cubicBezTo>
                  <a:pt x="698" y="183"/>
                  <a:pt x="700" y="171"/>
                  <a:pt x="690" y="169"/>
                </a:cubicBezTo>
                <a:cubicBezTo>
                  <a:pt x="690" y="168"/>
                  <a:pt x="692" y="167"/>
                  <a:pt x="692" y="166"/>
                </a:cubicBezTo>
                <a:cubicBezTo>
                  <a:pt x="692" y="170"/>
                  <a:pt x="692" y="170"/>
                  <a:pt x="692" y="170"/>
                </a:cubicBezTo>
                <a:cubicBezTo>
                  <a:pt x="694" y="170"/>
                  <a:pt x="694" y="169"/>
                  <a:pt x="695" y="168"/>
                </a:cubicBezTo>
                <a:cubicBezTo>
                  <a:pt x="705" y="179"/>
                  <a:pt x="722" y="184"/>
                  <a:pt x="732" y="196"/>
                </a:cubicBezTo>
                <a:cubicBezTo>
                  <a:pt x="734" y="189"/>
                  <a:pt x="724" y="189"/>
                  <a:pt x="723" y="182"/>
                </a:cubicBezTo>
                <a:cubicBezTo>
                  <a:pt x="724" y="180"/>
                  <a:pt x="724" y="180"/>
                  <a:pt x="724" y="180"/>
                </a:cubicBezTo>
                <a:cubicBezTo>
                  <a:pt x="715" y="166"/>
                  <a:pt x="715" y="166"/>
                  <a:pt x="715" y="166"/>
                </a:cubicBezTo>
                <a:cubicBezTo>
                  <a:pt x="717" y="163"/>
                  <a:pt x="720" y="167"/>
                  <a:pt x="723" y="168"/>
                </a:cubicBezTo>
                <a:cubicBezTo>
                  <a:pt x="728" y="173"/>
                  <a:pt x="725" y="187"/>
                  <a:pt x="735" y="189"/>
                </a:cubicBezTo>
                <a:cubicBezTo>
                  <a:pt x="744" y="192"/>
                  <a:pt x="750" y="204"/>
                  <a:pt x="762" y="204"/>
                </a:cubicBezTo>
                <a:cubicBezTo>
                  <a:pt x="762" y="205"/>
                  <a:pt x="763" y="207"/>
                  <a:pt x="765" y="207"/>
                </a:cubicBezTo>
                <a:cubicBezTo>
                  <a:pt x="766" y="207"/>
                  <a:pt x="766" y="207"/>
                  <a:pt x="766" y="207"/>
                </a:cubicBezTo>
                <a:cubicBezTo>
                  <a:pt x="741" y="183"/>
                  <a:pt x="741" y="183"/>
                  <a:pt x="741" y="183"/>
                </a:cubicBezTo>
                <a:cubicBezTo>
                  <a:pt x="745" y="183"/>
                  <a:pt x="745" y="183"/>
                  <a:pt x="745" y="183"/>
                </a:cubicBezTo>
                <a:cubicBezTo>
                  <a:pt x="781" y="211"/>
                  <a:pt x="781" y="211"/>
                  <a:pt x="781" y="211"/>
                </a:cubicBezTo>
                <a:cubicBezTo>
                  <a:pt x="780" y="215"/>
                  <a:pt x="782" y="219"/>
                  <a:pt x="786" y="220"/>
                </a:cubicBezTo>
                <a:cubicBezTo>
                  <a:pt x="790" y="220"/>
                  <a:pt x="790" y="220"/>
                  <a:pt x="790" y="220"/>
                </a:cubicBezTo>
                <a:cubicBezTo>
                  <a:pt x="796" y="230"/>
                  <a:pt x="807" y="243"/>
                  <a:pt x="820" y="245"/>
                </a:cubicBezTo>
                <a:cubicBezTo>
                  <a:pt x="822" y="245"/>
                  <a:pt x="822" y="250"/>
                  <a:pt x="825" y="247"/>
                </a:cubicBezTo>
                <a:cubicBezTo>
                  <a:pt x="849" y="260"/>
                  <a:pt x="861" y="283"/>
                  <a:pt x="883" y="299"/>
                </a:cubicBezTo>
                <a:cubicBezTo>
                  <a:pt x="886" y="295"/>
                  <a:pt x="882" y="293"/>
                  <a:pt x="881" y="290"/>
                </a:cubicBezTo>
                <a:cubicBezTo>
                  <a:pt x="874" y="290"/>
                  <a:pt x="872" y="283"/>
                  <a:pt x="868" y="279"/>
                </a:cubicBezTo>
                <a:cubicBezTo>
                  <a:pt x="872" y="279"/>
                  <a:pt x="879" y="282"/>
                  <a:pt x="880" y="288"/>
                </a:cubicBezTo>
                <a:cubicBezTo>
                  <a:pt x="885" y="287"/>
                  <a:pt x="887" y="296"/>
                  <a:pt x="892" y="294"/>
                </a:cubicBezTo>
                <a:cubicBezTo>
                  <a:pt x="888" y="286"/>
                  <a:pt x="879" y="281"/>
                  <a:pt x="874" y="273"/>
                </a:cubicBezTo>
                <a:cubicBezTo>
                  <a:pt x="878" y="271"/>
                  <a:pt x="880" y="277"/>
                  <a:pt x="883" y="277"/>
                </a:cubicBezTo>
                <a:cubicBezTo>
                  <a:pt x="884" y="271"/>
                  <a:pt x="877" y="267"/>
                  <a:pt x="873" y="261"/>
                </a:cubicBezTo>
                <a:cubicBezTo>
                  <a:pt x="878" y="261"/>
                  <a:pt x="883" y="269"/>
                  <a:pt x="889" y="271"/>
                </a:cubicBezTo>
                <a:cubicBezTo>
                  <a:pt x="890" y="270"/>
                  <a:pt x="890" y="270"/>
                  <a:pt x="890" y="270"/>
                </a:cubicBezTo>
                <a:cubicBezTo>
                  <a:pt x="876" y="249"/>
                  <a:pt x="854" y="241"/>
                  <a:pt x="837" y="224"/>
                </a:cubicBezTo>
                <a:cubicBezTo>
                  <a:pt x="813" y="217"/>
                  <a:pt x="800" y="192"/>
                  <a:pt x="783" y="176"/>
                </a:cubicBezTo>
                <a:cubicBezTo>
                  <a:pt x="781" y="180"/>
                  <a:pt x="779" y="175"/>
                  <a:pt x="776" y="175"/>
                </a:cubicBezTo>
                <a:cubicBezTo>
                  <a:pt x="777" y="172"/>
                  <a:pt x="777" y="167"/>
                  <a:pt x="772" y="165"/>
                </a:cubicBezTo>
                <a:cubicBezTo>
                  <a:pt x="771" y="165"/>
                  <a:pt x="771" y="167"/>
                  <a:pt x="770" y="167"/>
                </a:cubicBezTo>
                <a:cubicBezTo>
                  <a:pt x="762" y="156"/>
                  <a:pt x="762" y="156"/>
                  <a:pt x="762" y="156"/>
                </a:cubicBezTo>
                <a:cubicBezTo>
                  <a:pt x="768" y="157"/>
                  <a:pt x="779" y="164"/>
                  <a:pt x="781" y="173"/>
                </a:cubicBezTo>
                <a:cubicBezTo>
                  <a:pt x="789" y="172"/>
                  <a:pt x="786" y="182"/>
                  <a:pt x="794" y="179"/>
                </a:cubicBezTo>
                <a:cubicBezTo>
                  <a:pt x="801" y="193"/>
                  <a:pt x="818" y="193"/>
                  <a:pt x="826" y="207"/>
                </a:cubicBezTo>
                <a:cubicBezTo>
                  <a:pt x="834" y="208"/>
                  <a:pt x="840" y="219"/>
                  <a:pt x="846" y="223"/>
                </a:cubicBezTo>
                <a:cubicBezTo>
                  <a:pt x="851" y="223"/>
                  <a:pt x="851" y="223"/>
                  <a:pt x="851" y="223"/>
                </a:cubicBezTo>
                <a:cubicBezTo>
                  <a:pt x="853" y="221"/>
                  <a:pt x="850" y="219"/>
                  <a:pt x="849" y="217"/>
                </a:cubicBezTo>
                <a:cubicBezTo>
                  <a:pt x="852" y="217"/>
                  <a:pt x="852" y="213"/>
                  <a:pt x="856" y="215"/>
                </a:cubicBezTo>
                <a:cubicBezTo>
                  <a:pt x="877" y="231"/>
                  <a:pt x="901" y="243"/>
                  <a:pt x="918" y="264"/>
                </a:cubicBezTo>
                <a:cubicBezTo>
                  <a:pt x="944" y="289"/>
                  <a:pt x="972" y="320"/>
                  <a:pt x="1000" y="345"/>
                </a:cubicBezTo>
                <a:cubicBezTo>
                  <a:pt x="1002" y="344"/>
                  <a:pt x="1001" y="343"/>
                  <a:pt x="1001" y="341"/>
                </a:cubicBezTo>
                <a:cubicBezTo>
                  <a:pt x="982" y="324"/>
                  <a:pt x="970" y="302"/>
                  <a:pt x="952" y="283"/>
                </a:cubicBezTo>
                <a:cubicBezTo>
                  <a:pt x="963" y="291"/>
                  <a:pt x="963" y="291"/>
                  <a:pt x="963" y="291"/>
                </a:cubicBezTo>
                <a:cubicBezTo>
                  <a:pt x="963" y="283"/>
                  <a:pt x="953" y="278"/>
                  <a:pt x="949" y="272"/>
                </a:cubicBezTo>
                <a:cubicBezTo>
                  <a:pt x="941" y="273"/>
                  <a:pt x="951" y="280"/>
                  <a:pt x="950" y="282"/>
                </a:cubicBezTo>
                <a:cubicBezTo>
                  <a:pt x="919" y="252"/>
                  <a:pt x="919" y="252"/>
                  <a:pt x="919" y="252"/>
                </a:cubicBezTo>
                <a:cubicBezTo>
                  <a:pt x="920" y="252"/>
                  <a:pt x="921" y="255"/>
                  <a:pt x="923" y="253"/>
                </a:cubicBezTo>
                <a:cubicBezTo>
                  <a:pt x="922" y="247"/>
                  <a:pt x="916" y="241"/>
                  <a:pt x="910" y="238"/>
                </a:cubicBezTo>
                <a:cubicBezTo>
                  <a:pt x="904" y="235"/>
                  <a:pt x="904" y="235"/>
                  <a:pt x="904" y="235"/>
                </a:cubicBezTo>
                <a:cubicBezTo>
                  <a:pt x="872" y="208"/>
                  <a:pt x="872" y="208"/>
                  <a:pt x="872" y="208"/>
                </a:cubicBezTo>
                <a:cubicBezTo>
                  <a:pt x="875" y="200"/>
                  <a:pt x="865" y="193"/>
                  <a:pt x="860" y="189"/>
                </a:cubicBezTo>
                <a:cubicBezTo>
                  <a:pt x="852" y="188"/>
                  <a:pt x="851" y="182"/>
                  <a:pt x="847" y="177"/>
                </a:cubicBezTo>
                <a:cubicBezTo>
                  <a:pt x="848" y="176"/>
                  <a:pt x="848" y="176"/>
                  <a:pt x="848" y="176"/>
                </a:cubicBezTo>
                <a:cubicBezTo>
                  <a:pt x="852" y="181"/>
                  <a:pt x="859" y="184"/>
                  <a:pt x="863" y="189"/>
                </a:cubicBezTo>
                <a:cubicBezTo>
                  <a:pt x="864" y="187"/>
                  <a:pt x="864" y="187"/>
                  <a:pt x="864" y="187"/>
                </a:cubicBezTo>
                <a:cubicBezTo>
                  <a:pt x="861" y="181"/>
                  <a:pt x="855" y="179"/>
                  <a:pt x="854" y="173"/>
                </a:cubicBezTo>
                <a:cubicBezTo>
                  <a:pt x="858" y="173"/>
                  <a:pt x="861" y="183"/>
                  <a:pt x="865" y="178"/>
                </a:cubicBezTo>
                <a:cubicBezTo>
                  <a:pt x="851" y="168"/>
                  <a:pt x="843" y="154"/>
                  <a:pt x="827" y="146"/>
                </a:cubicBezTo>
                <a:cubicBezTo>
                  <a:pt x="827" y="140"/>
                  <a:pt x="819" y="139"/>
                  <a:pt x="817" y="136"/>
                </a:cubicBezTo>
                <a:cubicBezTo>
                  <a:pt x="814" y="136"/>
                  <a:pt x="814" y="136"/>
                  <a:pt x="814" y="136"/>
                </a:cubicBezTo>
                <a:cubicBezTo>
                  <a:pt x="790" y="115"/>
                  <a:pt x="760" y="103"/>
                  <a:pt x="741" y="79"/>
                </a:cubicBezTo>
                <a:cubicBezTo>
                  <a:pt x="731" y="76"/>
                  <a:pt x="731" y="76"/>
                  <a:pt x="731" y="76"/>
                </a:cubicBezTo>
                <a:cubicBezTo>
                  <a:pt x="734" y="71"/>
                  <a:pt x="726" y="65"/>
                  <a:pt x="721" y="61"/>
                </a:cubicBezTo>
                <a:cubicBezTo>
                  <a:pt x="718" y="59"/>
                  <a:pt x="716" y="57"/>
                  <a:pt x="715" y="55"/>
                </a:cubicBezTo>
                <a:cubicBezTo>
                  <a:pt x="716" y="55"/>
                  <a:pt x="718" y="57"/>
                  <a:pt x="720" y="55"/>
                </a:cubicBezTo>
                <a:cubicBezTo>
                  <a:pt x="717" y="49"/>
                  <a:pt x="710" y="45"/>
                  <a:pt x="703" y="43"/>
                </a:cubicBezTo>
                <a:cubicBezTo>
                  <a:pt x="702" y="49"/>
                  <a:pt x="702" y="49"/>
                  <a:pt x="702" y="49"/>
                </a:cubicBezTo>
                <a:cubicBezTo>
                  <a:pt x="698" y="44"/>
                  <a:pt x="687" y="49"/>
                  <a:pt x="687" y="39"/>
                </a:cubicBezTo>
                <a:cubicBezTo>
                  <a:pt x="693" y="35"/>
                  <a:pt x="686" y="31"/>
                  <a:pt x="687" y="27"/>
                </a:cubicBezTo>
                <a:cubicBezTo>
                  <a:pt x="691" y="20"/>
                  <a:pt x="688" y="11"/>
                  <a:pt x="695" y="5"/>
                </a:cubicBezTo>
                <a:cubicBezTo>
                  <a:pt x="694" y="3"/>
                  <a:pt x="694" y="3"/>
                  <a:pt x="694" y="3"/>
                </a:cubicBezTo>
                <a:cubicBezTo>
                  <a:pt x="700" y="0"/>
                  <a:pt x="700" y="0"/>
                  <a:pt x="700" y="0"/>
                </a:cubicBezTo>
                <a:cubicBezTo>
                  <a:pt x="715" y="6"/>
                  <a:pt x="728" y="17"/>
                  <a:pt x="744" y="18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" name="Picture 5" descr="C:\Documents and Settings\user\My Documents\connie\中旅Logo\110217_部門LOGO-01.png">
            <a:extLst>
              <a:ext uri="{FF2B5EF4-FFF2-40B4-BE49-F238E27FC236}">
                <a16:creationId xmlns:a16="http://schemas.microsoft.com/office/drawing/2014/main" xmlns="" id="{089CC6FD-E5DA-4005-8251-7F166B4AF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195451" y="6233681"/>
            <a:ext cx="3851920" cy="10492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6059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"/>
                            </p:stCondLst>
                            <p:childTnLst>
                              <p:par>
                                <p:cTn id="1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2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8" grpId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A0ECDB54-A698-4429-99B8-1294CCE2491D}"/>
              </a:ext>
            </a:extLst>
          </p:cNvPr>
          <p:cNvSpPr/>
          <p:nvPr/>
        </p:nvSpPr>
        <p:spPr>
          <a:xfrm>
            <a:off x="0" y="-15769"/>
            <a:ext cx="12858750" cy="691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xmlns="" id="{629B3014-969D-4C32-8859-9438AEF69D5B}"/>
              </a:ext>
            </a:extLst>
          </p:cNvPr>
          <p:cNvSpPr txBox="1"/>
          <p:nvPr/>
        </p:nvSpPr>
        <p:spPr>
          <a:xfrm>
            <a:off x="1100783" y="145756"/>
            <a:ext cx="3298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主要參訪地點</a:t>
            </a:r>
            <a:endParaRPr lang="zh-CN" altLang="en-US" sz="2400" b="1" dirty="0">
              <a:solidFill>
                <a:schemeClr val="bg1"/>
              </a:solidFill>
              <a:latin typeface="Franklin Gothic Book" panose="020B05030201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组合 7">
            <a:extLst>
              <a:ext uri="{FF2B5EF4-FFF2-40B4-BE49-F238E27FC236}">
                <a16:creationId xmlns:a16="http://schemas.microsoft.com/office/drawing/2014/main" xmlns="" id="{BC225784-0475-4124-AEFC-FE7435934A8E}"/>
              </a:ext>
            </a:extLst>
          </p:cNvPr>
          <p:cNvGrpSpPr/>
          <p:nvPr/>
        </p:nvGrpSpPr>
        <p:grpSpPr>
          <a:xfrm>
            <a:off x="0" y="-15768"/>
            <a:ext cx="1100783" cy="823781"/>
            <a:chOff x="213250" y="-15768"/>
            <a:chExt cx="1216020" cy="933336"/>
          </a:xfrm>
        </p:grpSpPr>
        <p:sp>
          <p:nvSpPr>
            <p:cNvPr id="5" name="等腰三角形 4">
              <a:extLst>
                <a:ext uri="{FF2B5EF4-FFF2-40B4-BE49-F238E27FC236}">
                  <a16:creationId xmlns:a16="http://schemas.microsoft.com/office/drawing/2014/main" xmlns="" id="{40B8B3D6-E913-4C01-838E-242240BF3D87}"/>
                </a:ext>
              </a:extLst>
            </p:cNvPr>
            <p:cNvSpPr/>
            <p:nvPr/>
          </p:nvSpPr>
          <p:spPr>
            <a:xfrm rot="10800000">
              <a:off x="346600" y="-15768"/>
              <a:ext cx="1082670" cy="93333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6" name="等腰三角形 5">
              <a:extLst>
                <a:ext uri="{FF2B5EF4-FFF2-40B4-BE49-F238E27FC236}">
                  <a16:creationId xmlns:a16="http://schemas.microsoft.com/office/drawing/2014/main" xmlns="" id="{B4CCD854-66A8-46E7-8933-4A442B0BB152}"/>
                </a:ext>
              </a:extLst>
            </p:cNvPr>
            <p:cNvSpPr/>
            <p:nvPr/>
          </p:nvSpPr>
          <p:spPr>
            <a:xfrm rot="10800000">
              <a:off x="213250" y="-15768"/>
              <a:ext cx="1082670" cy="933336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xmlns="" id="{7B694D8C-A26D-4760-839B-FBC98FFF7C0C}"/>
              </a:ext>
            </a:extLst>
          </p:cNvPr>
          <p:cNvSpPr txBox="1">
            <a:spLocks/>
          </p:cNvSpPr>
          <p:nvPr/>
        </p:nvSpPr>
        <p:spPr>
          <a:xfrm>
            <a:off x="2180903" y="1368425"/>
            <a:ext cx="3527304" cy="4495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zh-TW" altLang="en-US" sz="3200" b="1" dirty="0"/>
              <a:t>岳王廟</a:t>
            </a:r>
            <a:endParaRPr lang="zh-TW" altLang="en-US" dirty="0"/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xmlns="" id="{EAB276FF-8797-4CEE-A8DD-31AE4DDD4197}"/>
              </a:ext>
            </a:extLst>
          </p:cNvPr>
          <p:cNvSpPr txBox="1">
            <a:spLocks/>
          </p:cNvSpPr>
          <p:nvPr/>
        </p:nvSpPr>
        <p:spPr>
          <a:xfrm>
            <a:off x="6141343" y="1368425"/>
            <a:ext cx="3527304" cy="4495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endParaRPr lang="zh-TW" altLang="zh-TW" sz="3200" dirty="0"/>
          </a:p>
          <a:p>
            <a:pPr marL="320040" marR="0" lvl="0" indent="-32004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zh-TW" altLang="zh-TW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zh-TW" altLang="en-US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B4F15FDB-33F4-41C5-84D5-121F9BF0312D}"/>
              </a:ext>
            </a:extLst>
          </p:cNvPr>
          <p:cNvSpPr/>
          <p:nvPr/>
        </p:nvSpPr>
        <p:spPr>
          <a:xfrm>
            <a:off x="8661623" y="1364341"/>
            <a:ext cx="11208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dirty="0"/>
              <a:t> </a:t>
            </a:r>
            <a:r>
              <a:rPr lang="zh-TW" altLang="en-US" sz="3200" b="1" dirty="0">
                <a:latin typeface="+mn-lt"/>
                <a:ea typeface="+mn-ea"/>
              </a:rPr>
              <a:t>西湖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xmlns="" id="{A8A3EFDC-BAAB-4259-B915-EFBECA2926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5781" y="2431717"/>
            <a:ext cx="4602426" cy="3063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xmlns="" id="{B5BF8071-325E-45B1-9774-FD9E09D78A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1" r="-1030"/>
          <a:stretch/>
        </p:blipFill>
        <p:spPr>
          <a:xfrm>
            <a:off x="6933431" y="2431717"/>
            <a:ext cx="5190164" cy="291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5" descr="C:\Documents and Settings\user\My Documents\connie\中旅Logo\110217_部門LOGO-01.png">
            <a:extLst>
              <a:ext uri="{FF2B5EF4-FFF2-40B4-BE49-F238E27FC236}">
                <a16:creationId xmlns:a16="http://schemas.microsoft.com/office/drawing/2014/main" xmlns="" id="{B3DD1EF2-95C2-4E94-A1DE-71AC3946C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195451" y="6233681"/>
            <a:ext cx="3851920" cy="10492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57399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B0E40F58-5120-4AA5-99C6-AF29463BEE32}"/>
              </a:ext>
            </a:extLst>
          </p:cNvPr>
          <p:cNvSpPr/>
          <p:nvPr/>
        </p:nvSpPr>
        <p:spPr>
          <a:xfrm>
            <a:off x="0" y="-15769"/>
            <a:ext cx="12858750" cy="691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xmlns="" id="{6BDEF1B0-A618-4A29-811C-F6E548D872B0}"/>
              </a:ext>
            </a:extLst>
          </p:cNvPr>
          <p:cNvSpPr txBox="1"/>
          <p:nvPr/>
        </p:nvSpPr>
        <p:spPr>
          <a:xfrm>
            <a:off x="1100783" y="145756"/>
            <a:ext cx="3298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主要參訪地點</a:t>
            </a:r>
            <a:endParaRPr lang="zh-CN" altLang="en-US" sz="2400" b="1" dirty="0">
              <a:solidFill>
                <a:schemeClr val="bg1"/>
              </a:solidFill>
              <a:latin typeface="Franklin Gothic Book" panose="020B05030201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组合 7">
            <a:extLst>
              <a:ext uri="{FF2B5EF4-FFF2-40B4-BE49-F238E27FC236}">
                <a16:creationId xmlns:a16="http://schemas.microsoft.com/office/drawing/2014/main" xmlns="" id="{8EF6B8A1-2458-4CC4-91D8-B23DEDEE310F}"/>
              </a:ext>
            </a:extLst>
          </p:cNvPr>
          <p:cNvGrpSpPr/>
          <p:nvPr/>
        </p:nvGrpSpPr>
        <p:grpSpPr>
          <a:xfrm>
            <a:off x="0" y="-15768"/>
            <a:ext cx="1100783" cy="823781"/>
            <a:chOff x="213250" y="-15768"/>
            <a:chExt cx="1216020" cy="933336"/>
          </a:xfrm>
        </p:grpSpPr>
        <p:sp>
          <p:nvSpPr>
            <p:cNvPr id="5" name="等腰三角形 4">
              <a:extLst>
                <a:ext uri="{FF2B5EF4-FFF2-40B4-BE49-F238E27FC236}">
                  <a16:creationId xmlns:a16="http://schemas.microsoft.com/office/drawing/2014/main" xmlns="" id="{18E9D06E-0718-4666-AE8B-A2FE43CB5BE4}"/>
                </a:ext>
              </a:extLst>
            </p:cNvPr>
            <p:cNvSpPr/>
            <p:nvPr/>
          </p:nvSpPr>
          <p:spPr>
            <a:xfrm rot="10800000">
              <a:off x="346600" y="-15768"/>
              <a:ext cx="1082670" cy="93333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6" name="等腰三角形 5">
              <a:extLst>
                <a:ext uri="{FF2B5EF4-FFF2-40B4-BE49-F238E27FC236}">
                  <a16:creationId xmlns:a16="http://schemas.microsoft.com/office/drawing/2014/main" xmlns="" id="{83C35834-94D0-4CE6-8343-875C5EB56E97}"/>
                </a:ext>
              </a:extLst>
            </p:cNvPr>
            <p:cNvSpPr/>
            <p:nvPr/>
          </p:nvSpPr>
          <p:spPr>
            <a:xfrm rot="10800000">
              <a:off x="213250" y="-15768"/>
              <a:ext cx="1082670" cy="933336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xmlns="" id="{0895BAAE-76CF-4DCC-8599-6DD8FAE1B1BD}"/>
              </a:ext>
            </a:extLst>
          </p:cNvPr>
          <p:cNvSpPr txBox="1">
            <a:spLocks/>
          </p:cNvSpPr>
          <p:nvPr/>
        </p:nvSpPr>
        <p:spPr>
          <a:xfrm>
            <a:off x="2180903" y="1368425"/>
            <a:ext cx="3527304" cy="4495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zh-TW" altLang="en-US" sz="3200" b="1" dirty="0"/>
              <a:t>黃酒博物館 </a:t>
            </a:r>
            <a:endParaRPr lang="zh-TW" altLang="en-US" dirty="0"/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xmlns="" id="{4DA761FE-5AC0-4E4B-9758-B81B4A10647A}"/>
              </a:ext>
            </a:extLst>
          </p:cNvPr>
          <p:cNvSpPr txBox="1">
            <a:spLocks/>
          </p:cNvSpPr>
          <p:nvPr/>
        </p:nvSpPr>
        <p:spPr>
          <a:xfrm>
            <a:off x="6141343" y="1368425"/>
            <a:ext cx="3527304" cy="4495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endParaRPr lang="zh-TW" altLang="zh-TW" sz="3200" dirty="0"/>
          </a:p>
          <a:p>
            <a:pPr marL="320040" marR="0" lvl="0" indent="-32004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zh-TW" altLang="zh-TW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zh-TW" altLang="en-US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19652C88-F71C-4C30-B9C3-14C91EF0AFB2}"/>
              </a:ext>
            </a:extLst>
          </p:cNvPr>
          <p:cNvSpPr/>
          <p:nvPr/>
        </p:nvSpPr>
        <p:spPr>
          <a:xfrm>
            <a:off x="8661623" y="1364341"/>
            <a:ext cx="18325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en-US" sz="3200" b="1" dirty="0">
                <a:latin typeface="+mn-lt"/>
                <a:ea typeface="+mn-ea"/>
              </a:rPr>
              <a:t>魯迅故里</a:t>
            </a:r>
            <a:endParaRPr lang="zh-TW" altLang="en-US" sz="3200" b="1" dirty="0">
              <a:latin typeface="+mn-lt"/>
              <a:ea typeface="+mn-ea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62C50D4A-E9E6-4876-B052-FEEAC8A979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80764" y="2434596"/>
            <a:ext cx="5017058" cy="281426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xmlns="" id="{8B95E8F3-4F31-4B4A-BC40-23251D6F1D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904995" y="2434596"/>
            <a:ext cx="3666564" cy="2595364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xmlns="" id="{3349E137-1804-49AB-85BB-7DA47922AA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644311" y="4520420"/>
            <a:ext cx="3024336" cy="2268252"/>
          </a:xfrm>
          <a:prstGeom prst="rect">
            <a:avLst/>
          </a:prstGeom>
        </p:spPr>
      </p:pic>
      <p:pic>
        <p:nvPicPr>
          <p:cNvPr id="15" name="Picture 5" descr="C:\Documents and Settings\user\My Documents\connie\中旅Logo\110217_部門LOGO-01.png">
            <a:extLst>
              <a:ext uri="{FF2B5EF4-FFF2-40B4-BE49-F238E27FC236}">
                <a16:creationId xmlns:a16="http://schemas.microsoft.com/office/drawing/2014/main" xmlns="" id="{9CAF81D4-B731-4F0E-A6B6-67E941C14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195451" y="6233681"/>
            <a:ext cx="3851920" cy="10492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0411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773B513-C558-437B-870F-C17C55140E42}"/>
              </a:ext>
            </a:extLst>
          </p:cNvPr>
          <p:cNvSpPr/>
          <p:nvPr/>
        </p:nvSpPr>
        <p:spPr>
          <a:xfrm>
            <a:off x="0" y="-15769"/>
            <a:ext cx="12858750" cy="691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xmlns="" id="{E99B98C1-57BC-4534-BB7D-5FEC0A76DC7E}"/>
              </a:ext>
            </a:extLst>
          </p:cNvPr>
          <p:cNvSpPr txBox="1"/>
          <p:nvPr/>
        </p:nvSpPr>
        <p:spPr>
          <a:xfrm>
            <a:off x="1100783" y="145756"/>
            <a:ext cx="3298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主要參訪地點</a:t>
            </a:r>
            <a:endParaRPr lang="zh-CN" altLang="en-US" sz="2400" b="1" dirty="0">
              <a:solidFill>
                <a:schemeClr val="bg1"/>
              </a:solidFill>
              <a:latin typeface="Franklin Gothic Book" panose="020B05030201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组合 7">
            <a:extLst>
              <a:ext uri="{FF2B5EF4-FFF2-40B4-BE49-F238E27FC236}">
                <a16:creationId xmlns:a16="http://schemas.microsoft.com/office/drawing/2014/main" xmlns="" id="{A6546BBE-3505-4D5B-9606-A0CAD6FCCD0C}"/>
              </a:ext>
            </a:extLst>
          </p:cNvPr>
          <p:cNvGrpSpPr/>
          <p:nvPr/>
        </p:nvGrpSpPr>
        <p:grpSpPr>
          <a:xfrm>
            <a:off x="0" y="-15768"/>
            <a:ext cx="1100783" cy="823781"/>
            <a:chOff x="213250" y="-15768"/>
            <a:chExt cx="1216020" cy="933336"/>
          </a:xfrm>
        </p:grpSpPr>
        <p:sp>
          <p:nvSpPr>
            <p:cNvPr id="5" name="等腰三角形 4">
              <a:extLst>
                <a:ext uri="{FF2B5EF4-FFF2-40B4-BE49-F238E27FC236}">
                  <a16:creationId xmlns:a16="http://schemas.microsoft.com/office/drawing/2014/main" xmlns="" id="{93ED78B3-E85D-4318-B4C1-3F7632BC22DF}"/>
                </a:ext>
              </a:extLst>
            </p:cNvPr>
            <p:cNvSpPr/>
            <p:nvPr/>
          </p:nvSpPr>
          <p:spPr>
            <a:xfrm rot="10800000">
              <a:off x="346600" y="-15768"/>
              <a:ext cx="1082670" cy="93333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6" name="等腰三角形 5">
              <a:extLst>
                <a:ext uri="{FF2B5EF4-FFF2-40B4-BE49-F238E27FC236}">
                  <a16:creationId xmlns:a16="http://schemas.microsoft.com/office/drawing/2014/main" xmlns="" id="{1C6E9459-BA60-41AA-8BD2-BD80513A5625}"/>
                </a:ext>
              </a:extLst>
            </p:cNvPr>
            <p:cNvSpPr/>
            <p:nvPr/>
          </p:nvSpPr>
          <p:spPr>
            <a:xfrm rot="10800000">
              <a:off x="213250" y="-15768"/>
              <a:ext cx="1082670" cy="933336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xmlns="" id="{F38AA4ED-9D20-4DEB-820F-4D1D9AF296AD}"/>
              </a:ext>
            </a:extLst>
          </p:cNvPr>
          <p:cNvSpPr txBox="1">
            <a:spLocks/>
          </p:cNvSpPr>
          <p:nvPr/>
        </p:nvSpPr>
        <p:spPr>
          <a:xfrm>
            <a:off x="1856867" y="1368425"/>
            <a:ext cx="3527304" cy="4495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zh-TW" altLang="en-US" sz="3200" b="1" dirty="0"/>
              <a:t>寧波城市展覽館</a:t>
            </a:r>
            <a:endParaRPr lang="zh-TW" altLang="en-US" dirty="0"/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xmlns="" id="{3701906F-2650-4510-92AB-82995813393E}"/>
              </a:ext>
            </a:extLst>
          </p:cNvPr>
          <p:cNvSpPr txBox="1">
            <a:spLocks/>
          </p:cNvSpPr>
          <p:nvPr/>
        </p:nvSpPr>
        <p:spPr>
          <a:xfrm>
            <a:off x="6141343" y="1368425"/>
            <a:ext cx="3527304" cy="4495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endParaRPr lang="zh-TW" altLang="zh-TW" sz="3200" dirty="0"/>
          </a:p>
          <a:p>
            <a:pPr marL="320040" marR="0" lvl="0" indent="-32004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zh-TW" altLang="zh-TW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zh-TW" altLang="en-US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2ED8ED2A-D9D2-4D6E-9F1D-A94201EB17B7}"/>
              </a:ext>
            </a:extLst>
          </p:cNvPr>
          <p:cNvSpPr/>
          <p:nvPr/>
        </p:nvSpPr>
        <p:spPr>
          <a:xfrm>
            <a:off x="8661623" y="1364341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latin typeface="+mn-lt"/>
                <a:ea typeface="+mn-ea"/>
              </a:rPr>
              <a:t>寧波幫博物館</a:t>
            </a:r>
          </a:p>
        </p:txBody>
      </p:sp>
      <p:pic>
        <p:nvPicPr>
          <p:cNvPr id="13" name="Picture 2" descr="å¯§æ³¢åå¸å±è¦½é¤¨çåçæå°çµæ">
            <a:extLst>
              <a:ext uri="{FF2B5EF4-FFF2-40B4-BE49-F238E27FC236}">
                <a16:creationId xmlns:a16="http://schemas.microsoft.com/office/drawing/2014/main" xmlns="" id="{62B0DB48-49E3-4264-98D9-A8582B99A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80070" y="2466461"/>
            <a:ext cx="5096647" cy="339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xmlns="" id="{28BB3FE1-D93C-468E-A8DB-02E327BB5D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953514" y="2466461"/>
            <a:ext cx="5171488" cy="3397764"/>
          </a:xfrm>
          <a:prstGeom prst="rect">
            <a:avLst/>
          </a:prstGeom>
        </p:spPr>
      </p:pic>
      <p:pic>
        <p:nvPicPr>
          <p:cNvPr id="15" name="Picture 5" descr="C:\Documents and Settings\user\My Documents\connie\中旅Logo\110217_部門LOGO-01.png">
            <a:extLst>
              <a:ext uri="{FF2B5EF4-FFF2-40B4-BE49-F238E27FC236}">
                <a16:creationId xmlns:a16="http://schemas.microsoft.com/office/drawing/2014/main" xmlns="" id="{919F36ED-E191-4A84-8A96-B5BB91D2E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195451" y="6233681"/>
            <a:ext cx="3851920" cy="10492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67739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D5A7E3E-A464-45BC-8692-460AC305E656}"/>
              </a:ext>
            </a:extLst>
          </p:cNvPr>
          <p:cNvSpPr/>
          <p:nvPr/>
        </p:nvSpPr>
        <p:spPr>
          <a:xfrm>
            <a:off x="0" y="-15769"/>
            <a:ext cx="12858750" cy="691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xmlns="" id="{7E51ADA0-7AC8-47C3-8BAD-10CA35050AE5}"/>
              </a:ext>
            </a:extLst>
          </p:cNvPr>
          <p:cNvSpPr txBox="1"/>
          <p:nvPr/>
        </p:nvSpPr>
        <p:spPr>
          <a:xfrm>
            <a:off x="1100783" y="145756"/>
            <a:ext cx="3298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主要參訪地點</a:t>
            </a:r>
            <a:endParaRPr lang="zh-CN" altLang="en-US" sz="2400" b="1" dirty="0">
              <a:solidFill>
                <a:schemeClr val="bg1"/>
              </a:solidFill>
              <a:latin typeface="Franklin Gothic Book" panose="020B05030201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组合 7">
            <a:extLst>
              <a:ext uri="{FF2B5EF4-FFF2-40B4-BE49-F238E27FC236}">
                <a16:creationId xmlns:a16="http://schemas.microsoft.com/office/drawing/2014/main" xmlns="" id="{B3F17053-7927-4C45-AFD6-55B522EBDF7A}"/>
              </a:ext>
            </a:extLst>
          </p:cNvPr>
          <p:cNvGrpSpPr/>
          <p:nvPr/>
        </p:nvGrpSpPr>
        <p:grpSpPr>
          <a:xfrm>
            <a:off x="0" y="-15768"/>
            <a:ext cx="1100783" cy="823781"/>
            <a:chOff x="213250" y="-15768"/>
            <a:chExt cx="1216020" cy="933336"/>
          </a:xfrm>
        </p:grpSpPr>
        <p:sp>
          <p:nvSpPr>
            <p:cNvPr id="5" name="等腰三角形 4">
              <a:extLst>
                <a:ext uri="{FF2B5EF4-FFF2-40B4-BE49-F238E27FC236}">
                  <a16:creationId xmlns:a16="http://schemas.microsoft.com/office/drawing/2014/main" xmlns="" id="{6AAFD47A-5D3A-407E-86BF-20A3C773078D}"/>
                </a:ext>
              </a:extLst>
            </p:cNvPr>
            <p:cNvSpPr/>
            <p:nvPr/>
          </p:nvSpPr>
          <p:spPr>
            <a:xfrm rot="10800000">
              <a:off x="346600" y="-15768"/>
              <a:ext cx="1082670" cy="93333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6" name="等腰三角形 5">
              <a:extLst>
                <a:ext uri="{FF2B5EF4-FFF2-40B4-BE49-F238E27FC236}">
                  <a16:creationId xmlns:a16="http://schemas.microsoft.com/office/drawing/2014/main" xmlns="" id="{FD81C7AE-EB4A-401C-AC4E-CEAD28C40BE9}"/>
                </a:ext>
              </a:extLst>
            </p:cNvPr>
            <p:cNvSpPr/>
            <p:nvPr/>
          </p:nvSpPr>
          <p:spPr>
            <a:xfrm rot="10800000">
              <a:off x="213250" y="-15768"/>
              <a:ext cx="1082670" cy="933336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xmlns="" id="{B17269FB-DE78-4B43-8D71-C3A5F0B52366}"/>
              </a:ext>
            </a:extLst>
          </p:cNvPr>
          <p:cNvSpPr txBox="1">
            <a:spLocks/>
          </p:cNvSpPr>
          <p:nvPr/>
        </p:nvSpPr>
        <p:spPr>
          <a:xfrm>
            <a:off x="1892260" y="1296404"/>
            <a:ext cx="8485255" cy="38804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TW" altLang="en-US" b="1" dirty="0"/>
              <a:t>寧波科學探索中心</a:t>
            </a:r>
            <a:endParaRPr lang="en-US" altLang="zh-TW" sz="2400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xmlns="" id="{0321C205-8278-4CEA-A6BC-78784B87DF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427500" y="1137582"/>
            <a:ext cx="6323352" cy="3218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xmlns="" id="{BE994840-867A-4A7C-BC75-6749E62CAF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77337" y="1816464"/>
            <a:ext cx="3535240" cy="2651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xmlns="" id="{588CA253-5B85-4C01-BDFA-59C8A1BEBC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71538" y="4485721"/>
            <a:ext cx="2946838" cy="1960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xmlns="" id="{CB2B4A22-D297-4669-8657-4AF76AF374A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438" y="4485721"/>
            <a:ext cx="2963892" cy="1665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xmlns="" id="{F18F6214-FD0F-41B3-97B0-C59DAA1958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589176" y="4435098"/>
            <a:ext cx="2703784" cy="1803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5" descr="C:\Documents and Settings\user\My Documents\connie\中旅Logo\110217_部門LOGO-01.png">
            <a:extLst>
              <a:ext uri="{FF2B5EF4-FFF2-40B4-BE49-F238E27FC236}">
                <a16:creationId xmlns:a16="http://schemas.microsoft.com/office/drawing/2014/main" xmlns="" id="{E30E4D52-E59D-4556-B65A-C3B804D37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195451" y="6233681"/>
            <a:ext cx="3851920" cy="10492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86759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62661D40-46C2-4B31-A281-0657233515A3}"/>
              </a:ext>
            </a:extLst>
          </p:cNvPr>
          <p:cNvSpPr/>
          <p:nvPr/>
        </p:nvSpPr>
        <p:spPr>
          <a:xfrm>
            <a:off x="0" y="-15769"/>
            <a:ext cx="12858750" cy="691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xmlns="" id="{3B045DF3-BEA9-4838-AFED-EEF006A473AC}"/>
              </a:ext>
            </a:extLst>
          </p:cNvPr>
          <p:cNvSpPr txBox="1"/>
          <p:nvPr/>
        </p:nvSpPr>
        <p:spPr>
          <a:xfrm>
            <a:off x="1100783" y="145756"/>
            <a:ext cx="3298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主要參訪地點</a:t>
            </a:r>
            <a:endParaRPr lang="zh-CN" altLang="en-US" sz="2400" b="1" dirty="0">
              <a:solidFill>
                <a:schemeClr val="bg1"/>
              </a:solidFill>
              <a:latin typeface="Franklin Gothic Book" panose="020B05030201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组合 7">
            <a:extLst>
              <a:ext uri="{FF2B5EF4-FFF2-40B4-BE49-F238E27FC236}">
                <a16:creationId xmlns:a16="http://schemas.microsoft.com/office/drawing/2014/main" xmlns="" id="{CCC87CF9-A5AC-4192-AD10-8BFB44AAF4B7}"/>
              </a:ext>
            </a:extLst>
          </p:cNvPr>
          <p:cNvGrpSpPr/>
          <p:nvPr/>
        </p:nvGrpSpPr>
        <p:grpSpPr>
          <a:xfrm>
            <a:off x="0" y="-15768"/>
            <a:ext cx="1100783" cy="823781"/>
            <a:chOff x="213250" y="-15768"/>
            <a:chExt cx="1216020" cy="933336"/>
          </a:xfrm>
        </p:grpSpPr>
        <p:sp>
          <p:nvSpPr>
            <p:cNvPr id="5" name="等腰三角形 4">
              <a:extLst>
                <a:ext uri="{FF2B5EF4-FFF2-40B4-BE49-F238E27FC236}">
                  <a16:creationId xmlns:a16="http://schemas.microsoft.com/office/drawing/2014/main" xmlns="" id="{0200B8E1-F87B-4370-9040-6A5465B2776C}"/>
                </a:ext>
              </a:extLst>
            </p:cNvPr>
            <p:cNvSpPr/>
            <p:nvPr/>
          </p:nvSpPr>
          <p:spPr>
            <a:xfrm rot="10800000">
              <a:off x="346600" y="-15768"/>
              <a:ext cx="1082670" cy="93333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6" name="等腰三角形 5">
              <a:extLst>
                <a:ext uri="{FF2B5EF4-FFF2-40B4-BE49-F238E27FC236}">
                  <a16:creationId xmlns:a16="http://schemas.microsoft.com/office/drawing/2014/main" xmlns="" id="{B00F3568-6C21-4342-A165-A0B56FEAF550}"/>
                </a:ext>
              </a:extLst>
            </p:cNvPr>
            <p:cNvSpPr/>
            <p:nvPr/>
          </p:nvSpPr>
          <p:spPr>
            <a:xfrm rot="10800000">
              <a:off x="213250" y="-15768"/>
              <a:ext cx="1082670" cy="933336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xmlns="" id="{34E3D62F-42C1-457B-8EF8-ACF650C1A2F5}"/>
              </a:ext>
            </a:extLst>
          </p:cNvPr>
          <p:cNvSpPr txBox="1">
            <a:spLocks/>
          </p:cNvSpPr>
          <p:nvPr/>
        </p:nvSpPr>
        <p:spPr>
          <a:xfrm>
            <a:off x="1341222" y="1391991"/>
            <a:ext cx="10176305" cy="44958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TW" altLang="en-US" b="1" dirty="0"/>
              <a:t>北侖改革開放紀念館</a:t>
            </a:r>
            <a:r>
              <a:rPr lang="en-US" altLang="zh-TW" b="1" dirty="0"/>
              <a:t>		   		  </a:t>
            </a:r>
            <a:r>
              <a:rPr lang="zh-TW" altLang="en-US" b="1" dirty="0"/>
              <a:t>張人亞黨章學堂</a:t>
            </a:r>
            <a:endParaRPr lang="en-US" altLang="zh-TW" sz="2400" dirty="0"/>
          </a:p>
        </p:txBody>
      </p:sp>
      <p:pic>
        <p:nvPicPr>
          <p:cNvPr id="9" name="Picture 4" descr="ç¸éåç">
            <a:extLst>
              <a:ext uri="{FF2B5EF4-FFF2-40B4-BE49-F238E27FC236}">
                <a16:creationId xmlns:a16="http://schemas.microsoft.com/office/drawing/2014/main" xmlns="" id="{A95B4AB8-A2F1-4476-8854-6B5A65FD3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97527" y="2093123"/>
            <a:ext cx="4603784" cy="3071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5b0988e595225.cdn.sohucs.com/images/20180504/e6ebc6d775714bd0b201dc3b830e780d.jpeg">
            <a:extLst>
              <a:ext uri="{FF2B5EF4-FFF2-40B4-BE49-F238E27FC236}">
                <a16:creationId xmlns:a16="http://schemas.microsoft.com/office/drawing/2014/main" xmlns="" id="{D23F5F50-96B2-48DE-90FE-7DCBC813B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771145" y="4102719"/>
            <a:ext cx="3339643" cy="22264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s://i2.kknews.cc/SIG=7ceu78/ctp-vzntr/EAzNn4iRv0FGeT.jpg">
            <a:extLst>
              <a:ext uri="{FF2B5EF4-FFF2-40B4-BE49-F238E27FC236}">
                <a16:creationId xmlns:a16="http://schemas.microsoft.com/office/drawing/2014/main" xmlns="" id="{863217B8-A598-421D-8F7B-30F93CD90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21686" y="2563756"/>
            <a:ext cx="3052552" cy="40401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s://i1.kknews.cc/SIG=dctn54/ctp-vzntr/EAzNnCFQl9oROO.jpg">
            <a:extLst>
              <a:ext uri="{FF2B5EF4-FFF2-40B4-BE49-F238E27FC236}">
                <a16:creationId xmlns:a16="http://schemas.microsoft.com/office/drawing/2014/main" xmlns="" id="{BAE8655C-8736-4DCD-871C-78FB4390C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83826" y="1897428"/>
            <a:ext cx="4154795" cy="27720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Documents and Settings\user\My Documents\connie\中旅Logo\110217_部門LOGO-01.png">
            <a:extLst>
              <a:ext uri="{FF2B5EF4-FFF2-40B4-BE49-F238E27FC236}">
                <a16:creationId xmlns:a16="http://schemas.microsoft.com/office/drawing/2014/main" xmlns="" id="{41F22DF1-B683-4048-9D03-C2BB6DD87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195451" y="6233681"/>
            <a:ext cx="3851920" cy="10492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04971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5FDFE6C9-EEC5-4B36-87FE-F18C5A322E73}"/>
              </a:ext>
            </a:extLst>
          </p:cNvPr>
          <p:cNvSpPr/>
          <p:nvPr/>
        </p:nvSpPr>
        <p:spPr>
          <a:xfrm>
            <a:off x="0" y="-15769"/>
            <a:ext cx="12858750" cy="691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xmlns="" id="{DEA8A3E5-68DE-4F1F-AA19-D4D97E780368}"/>
              </a:ext>
            </a:extLst>
          </p:cNvPr>
          <p:cNvSpPr txBox="1"/>
          <p:nvPr/>
        </p:nvSpPr>
        <p:spPr>
          <a:xfrm>
            <a:off x="1100783" y="145756"/>
            <a:ext cx="3298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主要參訪地點</a:t>
            </a:r>
            <a:endParaRPr lang="zh-CN" altLang="en-US" sz="2400" b="1" dirty="0">
              <a:solidFill>
                <a:schemeClr val="bg1"/>
              </a:solidFill>
              <a:latin typeface="Franklin Gothic Book" panose="020B05030201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组合 7">
            <a:extLst>
              <a:ext uri="{FF2B5EF4-FFF2-40B4-BE49-F238E27FC236}">
                <a16:creationId xmlns:a16="http://schemas.microsoft.com/office/drawing/2014/main" xmlns="" id="{586F39A2-E77A-4F1B-8212-C6D023380DC4}"/>
              </a:ext>
            </a:extLst>
          </p:cNvPr>
          <p:cNvGrpSpPr/>
          <p:nvPr/>
        </p:nvGrpSpPr>
        <p:grpSpPr>
          <a:xfrm>
            <a:off x="0" y="-15768"/>
            <a:ext cx="1100783" cy="823781"/>
            <a:chOff x="213250" y="-15768"/>
            <a:chExt cx="1216020" cy="933336"/>
          </a:xfrm>
        </p:grpSpPr>
        <p:sp>
          <p:nvSpPr>
            <p:cNvPr id="5" name="等腰三角形 4">
              <a:extLst>
                <a:ext uri="{FF2B5EF4-FFF2-40B4-BE49-F238E27FC236}">
                  <a16:creationId xmlns:a16="http://schemas.microsoft.com/office/drawing/2014/main" xmlns="" id="{B4168925-D816-483F-BE95-3516741FBD32}"/>
                </a:ext>
              </a:extLst>
            </p:cNvPr>
            <p:cNvSpPr/>
            <p:nvPr/>
          </p:nvSpPr>
          <p:spPr>
            <a:xfrm rot="10800000">
              <a:off x="346600" y="-15768"/>
              <a:ext cx="1082670" cy="93333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6" name="等腰三角形 5">
              <a:extLst>
                <a:ext uri="{FF2B5EF4-FFF2-40B4-BE49-F238E27FC236}">
                  <a16:creationId xmlns:a16="http://schemas.microsoft.com/office/drawing/2014/main" xmlns="" id="{01F82570-3DCA-4840-8859-60EB54EC1A4A}"/>
                </a:ext>
              </a:extLst>
            </p:cNvPr>
            <p:cNvSpPr/>
            <p:nvPr/>
          </p:nvSpPr>
          <p:spPr>
            <a:xfrm rot="10800000">
              <a:off x="213250" y="-15768"/>
              <a:ext cx="1082670" cy="933336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xmlns="" id="{84BF023C-4B71-4A72-89B8-8AF521001551}"/>
              </a:ext>
            </a:extLst>
          </p:cNvPr>
          <p:cNvSpPr txBox="1">
            <a:spLocks/>
          </p:cNvSpPr>
          <p:nvPr/>
        </p:nvSpPr>
        <p:spPr>
          <a:xfrm>
            <a:off x="2095982" y="1452210"/>
            <a:ext cx="10007191" cy="4495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HK" altLang="en-US" b="1" dirty="0"/>
              <a:t>南塘老街</a:t>
            </a:r>
            <a:r>
              <a:rPr lang="en-US" altLang="zh-HK" b="1" dirty="0"/>
              <a:t>						</a:t>
            </a:r>
            <a:r>
              <a:rPr lang="zh-TW" altLang="en-US" b="1" dirty="0"/>
              <a:t>天一閣</a:t>
            </a:r>
          </a:p>
        </p:txBody>
      </p:sp>
      <p:pic>
        <p:nvPicPr>
          <p:cNvPr id="8" name="Picture 2" descr="åå¡èè¡çåçæå°çµæ">
            <a:extLst>
              <a:ext uri="{FF2B5EF4-FFF2-40B4-BE49-F238E27FC236}">
                <a16:creationId xmlns:a16="http://schemas.microsoft.com/office/drawing/2014/main" xmlns="" id="{C5524E27-8832-4928-A132-DF8A41340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5576" y="2199271"/>
            <a:ext cx="3384376" cy="2256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ç¸éåç">
            <a:extLst>
              <a:ext uri="{FF2B5EF4-FFF2-40B4-BE49-F238E27FC236}">
                <a16:creationId xmlns:a16="http://schemas.microsoft.com/office/drawing/2014/main" xmlns="" id="{166E3D97-9682-492B-8DBA-21A1F03BA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095983" y="4043586"/>
            <a:ext cx="3491880" cy="23306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å¤©ä¸é£çåçæå°çµæ">
            <a:extLst>
              <a:ext uri="{FF2B5EF4-FFF2-40B4-BE49-F238E27FC236}">
                <a16:creationId xmlns:a16="http://schemas.microsoft.com/office/drawing/2014/main" xmlns="" id="{240013E6-4AB6-464E-924B-7AB541E49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96871" y="2117578"/>
            <a:ext cx="2881317" cy="19208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å¤©ä¸é£çåçæå°çµæ">
            <a:extLst>
              <a:ext uri="{FF2B5EF4-FFF2-40B4-BE49-F238E27FC236}">
                <a16:creationId xmlns:a16="http://schemas.microsoft.com/office/drawing/2014/main" xmlns="" id="{931FEDE5-B134-4C05-9E97-7DB056537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947915" y="3645170"/>
            <a:ext cx="3627487" cy="27239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Documents and Settings\user\My Documents\connie\中旅Logo\110217_部門LOGO-01.png">
            <a:extLst>
              <a:ext uri="{FF2B5EF4-FFF2-40B4-BE49-F238E27FC236}">
                <a16:creationId xmlns:a16="http://schemas.microsoft.com/office/drawing/2014/main" xmlns="" id="{F46AB9BA-0A75-4394-BD66-0E66A8A83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195451" y="6233681"/>
            <a:ext cx="3851920" cy="10492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70831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23ECB292-4B79-41BD-96A8-0036244E7A56}"/>
              </a:ext>
            </a:extLst>
          </p:cNvPr>
          <p:cNvSpPr/>
          <p:nvPr/>
        </p:nvSpPr>
        <p:spPr>
          <a:xfrm>
            <a:off x="0" y="-15769"/>
            <a:ext cx="12858750" cy="691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xmlns="" id="{CDAB3240-F501-489A-A4A1-D95AFA989B8C}"/>
              </a:ext>
            </a:extLst>
          </p:cNvPr>
          <p:cNvSpPr txBox="1"/>
          <p:nvPr/>
        </p:nvSpPr>
        <p:spPr>
          <a:xfrm>
            <a:off x="1100783" y="145756"/>
            <a:ext cx="3298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主要參訪地點</a:t>
            </a:r>
            <a:endParaRPr lang="zh-CN" altLang="en-US" sz="2400" b="1" dirty="0">
              <a:solidFill>
                <a:schemeClr val="bg1"/>
              </a:solidFill>
              <a:latin typeface="Franklin Gothic Book" panose="020B05030201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组合 7">
            <a:extLst>
              <a:ext uri="{FF2B5EF4-FFF2-40B4-BE49-F238E27FC236}">
                <a16:creationId xmlns:a16="http://schemas.microsoft.com/office/drawing/2014/main" xmlns="" id="{F07BC909-CD66-4460-A8DB-73C75EAD6C8C}"/>
              </a:ext>
            </a:extLst>
          </p:cNvPr>
          <p:cNvGrpSpPr/>
          <p:nvPr/>
        </p:nvGrpSpPr>
        <p:grpSpPr>
          <a:xfrm>
            <a:off x="0" y="-15768"/>
            <a:ext cx="1100783" cy="823781"/>
            <a:chOff x="213250" y="-15768"/>
            <a:chExt cx="1216020" cy="933336"/>
          </a:xfrm>
        </p:grpSpPr>
        <p:sp>
          <p:nvSpPr>
            <p:cNvPr id="5" name="等腰三角形 4">
              <a:extLst>
                <a:ext uri="{FF2B5EF4-FFF2-40B4-BE49-F238E27FC236}">
                  <a16:creationId xmlns:a16="http://schemas.microsoft.com/office/drawing/2014/main" xmlns="" id="{4727B7B6-18B0-4575-AE82-2F384637DA44}"/>
                </a:ext>
              </a:extLst>
            </p:cNvPr>
            <p:cNvSpPr/>
            <p:nvPr/>
          </p:nvSpPr>
          <p:spPr>
            <a:xfrm rot="10800000">
              <a:off x="346600" y="-15768"/>
              <a:ext cx="1082670" cy="93333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6" name="等腰三角形 5">
              <a:extLst>
                <a:ext uri="{FF2B5EF4-FFF2-40B4-BE49-F238E27FC236}">
                  <a16:creationId xmlns:a16="http://schemas.microsoft.com/office/drawing/2014/main" xmlns="" id="{61FB1D9D-6181-4C14-81ED-AE120164DB97}"/>
                </a:ext>
              </a:extLst>
            </p:cNvPr>
            <p:cNvSpPr/>
            <p:nvPr/>
          </p:nvSpPr>
          <p:spPr>
            <a:xfrm rot="10800000">
              <a:off x="213250" y="-15768"/>
              <a:ext cx="1082670" cy="933336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</p:grpSp>
      <p:pic>
        <p:nvPicPr>
          <p:cNvPr id="7" name="Picture 2" descr="å¯§æ³¢è«¾ä¸æ¼¢å¤§å­¸çåçæå°çµæ">
            <a:extLst>
              <a:ext uri="{FF2B5EF4-FFF2-40B4-BE49-F238E27FC236}">
                <a16:creationId xmlns:a16="http://schemas.microsoft.com/office/drawing/2014/main" xmlns="" id="{68D3E1E2-1703-4EC2-8B33-AA8690FD9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09917" y="2045552"/>
            <a:ext cx="6336704" cy="297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å¯§æ³¢è«¾ä¸æ¼¢å¤§å­¸çåçæå°çµæ">
            <a:extLst>
              <a:ext uri="{FF2B5EF4-FFF2-40B4-BE49-F238E27FC236}">
                <a16:creationId xmlns:a16="http://schemas.microsoft.com/office/drawing/2014/main" xmlns="" id="{831019A0-EF79-4248-A5BE-640F4EF9F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96165" y="4870746"/>
            <a:ext cx="2807224" cy="1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ç¸éåç">
            <a:extLst>
              <a:ext uri="{FF2B5EF4-FFF2-40B4-BE49-F238E27FC236}">
                <a16:creationId xmlns:a16="http://schemas.microsoft.com/office/drawing/2014/main" xmlns="" id="{9E950A0C-E1FE-4695-9ED4-B94AAC6CD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478569" y="3333083"/>
            <a:ext cx="4104456" cy="27384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xmlns="" id="{0AD60C31-7374-4125-B1DB-8F16EE3BA05A}"/>
              </a:ext>
            </a:extLst>
          </p:cNvPr>
          <p:cNvSpPr txBox="1">
            <a:spLocks/>
          </p:cNvSpPr>
          <p:nvPr/>
        </p:nvSpPr>
        <p:spPr>
          <a:xfrm>
            <a:off x="1574108" y="1380516"/>
            <a:ext cx="8153400" cy="4495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HK" altLang="en-US" b="1"/>
              <a:t>諾丁漢大學</a:t>
            </a:r>
            <a:endParaRPr lang="zh-TW" altLang="en-US" b="1" dirty="0"/>
          </a:p>
        </p:txBody>
      </p:sp>
      <p:pic>
        <p:nvPicPr>
          <p:cNvPr id="11" name="Picture 5" descr="C:\Documents and Settings\user\My Documents\connie\中旅Logo\110217_部門LOGO-01.png">
            <a:extLst>
              <a:ext uri="{FF2B5EF4-FFF2-40B4-BE49-F238E27FC236}">
                <a16:creationId xmlns:a16="http://schemas.microsoft.com/office/drawing/2014/main" xmlns="" id="{6F501C87-6258-48DD-9B95-A23B5318C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195451" y="6233681"/>
            <a:ext cx="3851920" cy="10492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31588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F749E423-667C-4F21-831E-A9F2D6F75252}"/>
              </a:ext>
            </a:extLst>
          </p:cNvPr>
          <p:cNvSpPr/>
          <p:nvPr/>
        </p:nvSpPr>
        <p:spPr>
          <a:xfrm>
            <a:off x="0" y="-15769"/>
            <a:ext cx="12858750" cy="691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xmlns="" id="{2C8ACFBB-25DE-4471-B1D4-5F5395D3361C}"/>
              </a:ext>
            </a:extLst>
          </p:cNvPr>
          <p:cNvSpPr txBox="1"/>
          <p:nvPr/>
        </p:nvSpPr>
        <p:spPr>
          <a:xfrm>
            <a:off x="1100783" y="145756"/>
            <a:ext cx="3298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主要參訪地點</a:t>
            </a:r>
            <a:endParaRPr lang="zh-CN" altLang="en-US" sz="2400" b="1" dirty="0">
              <a:solidFill>
                <a:schemeClr val="bg1"/>
              </a:solidFill>
              <a:latin typeface="Franklin Gothic Book" panose="020B05030201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组合 7">
            <a:extLst>
              <a:ext uri="{FF2B5EF4-FFF2-40B4-BE49-F238E27FC236}">
                <a16:creationId xmlns:a16="http://schemas.microsoft.com/office/drawing/2014/main" xmlns="" id="{8347E4C0-5AEE-4D0F-9F3D-88C5ADB69CD3}"/>
              </a:ext>
            </a:extLst>
          </p:cNvPr>
          <p:cNvGrpSpPr/>
          <p:nvPr/>
        </p:nvGrpSpPr>
        <p:grpSpPr>
          <a:xfrm>
            <a:off x="0" y="-15768"/>
            <a:ext cx="1100783" cy="823781"/>
            <a:chOff x="213250" y="-15768"/>
            <a:chExt cx="1216020" cy="933336"/>
          </a:xfrm>
        </p:grpSpPr>
        <p:sp>
          <p:nvSpPr>
            <p:cNvPr id="5" name="等腰三角形 4">
              <a:extLst>
                <a:ext uri="{FF2B5EF4-FFF2-40B4-BE49-F238E27FC236}">
                  <a16:creationId xmlns:a16="http://schemas.microsoft.com/office/drawing/2014/main" xmlns="" id="{B33F0C91-E74D-4A47-BBAC-0C46A88AABDD}"/>
                </a:ext>
              </a:extLst>
            </p:cNvPr>
            <p:cNvSpPr/>
            <p:nvPr/>
          </p:nvSpPr>
          <p:spPr>
            <a:xfrm rot="10800000">
              <a:off x="346600" y="-15768"/>
              <a:ext cx="1082670" cy="93333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6" name="等腰三角形 5">
              <a:extLst>
                <a:ext uri="{FF2B5EF4-FFF2-40B4-BE49-F238E27FC236}">
                  <a16:creationId xmlns:a16="http://schemas.microsoft.com/office/drawing/2014/main" xmlns="" id="{C5E479AC-3C46-4C20-9A08-886A6A46B156}"/>
                </a:ext>
              </a:extLst>
            </p:cNvPr>
            <p:cNvSpPr/>
            <p:nvPr/>
          </p:nvSpPr>
          <p:spPr>
            <a:xfrm rot="10800000">
              <a:off x="213250" y="-15768"/>
              <a:ext cx="1082670" cy="933336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</p:grpSp>
      <p:pic>
        <p:nvPicPr>
          <p:cNvPr id="7" name="Picture 5" descr="C:\Documents and Settings\user\My Documents\connie\中旅Logo\110217_部門LOGO-01.png">
            <a:extLst>
              <a:ext uri="{FF2B5EF4-FFF2-40B4-BE49-F238E27FC236}">
                <a16:creationId xmlns:a16="http://schemas.microsoft.com/office/drawing/2014/main" xmlns="" id="{C688E149-31D4-4EA4-9872-65BDEAF18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195451" y="6233681"/>
            <a:ext cx="3851920" cy="1049242"/>
          </a:xfrm>
          <a:prstGeom prst="rect">
            <a:avLst/>
          </a:prstGeom>
          <a:noFill/>
        </p:spPr>
      </p:pic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xmlns="" id="{68D579FE-1CF6-4AE0-89D2-3F1197CC86BD}"/>
              </a:ext>
            </a:extLst>
          </p:cNvPr>
          <p:cNvSpPr txBox="1">
            <a:spLocks/>
          </p:cNvSpPr>
          <p:nvPr/>
        </p:nvSpPr>
        <p:spPr>
          <a:xfrm>
            <a:off x="1664715" y="1669418"/>
            <a:ext cx="9373172" cy="4495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TW" altLang="en-US" b="1" dirty="0"/>
              <a:t>城市陽台          </a:t>
            </a:r>
            <a:r>
              <a:rPr lang="en-US" altLang="zh-TW" b="1" dirty="0"/>
              <a:t>					</a:t>
            </a:r>
            <a:r>
              <a:rPr lang="zh-TW" altLang="en-US" b="1" dirty="0"/>
              <a:t>錢江新城</a:t>
            </a:r>
            <a:r>
              <a:rPr lang="en-US" altLang="zh-HK" b="1" dirty="0"/>
              <a:t>					</a:t>
            </a:r>
            <a:endParaRPr lang="zh-TW" altLang="en-US" b="1" dirty="0"/>
          </a:p>
        </p:txBody>
      </p:sp>
      <p:pic>
        <p:nvPicPr>
          <p:cNvPr id="9" name="Picture 2" descr="https://dimg08.c-ctrip.com/images/100a070000002gtpv8300_C_1600_1200_Mtg_7.jpg">
            <a:extLst>
              <a:ext uri="{FF2B5EF4-FFF2-40B4-BE49-F238E27FC236}">
                <a16:creationId xmlns:a16="http://schemas.microsoft.com/office/drawing/2014/main" xmlns="" id="{25F10F04-54BA-41BD-9481-81E1557CA4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633144" y="4439574"/>
            <a:ext cx="4060311" cy="224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dimg08.c-ctrip.com/images/100p0u000000jezbo942E_C_1600_1200_Mtg_7.jpg">
            <a:extLst>
              <a:ext uri="{FF2B5EF4-FFF2-40B4-BE49-F238E27FC236}">
                <a16:creationId xmlns:a16="http://schemas.microsoft.com/office/drawing/2014/main" xmlns="" id="{0ECA0712-8C3C-4F53-82E1-114E43FD3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80070" y="2284380"/>
            <a:ext cx="3856419" cy="257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é¢æ±æ°åçåçæå°çµæ">
            <a:extLst>
              <a:ext uri="{FF2B5EF4-FFF2-40B4-BE49-F238E27FC236}">
                <a16:creationId xmlns:a16="http://schemas.microsoft.com/office/drawing/2014/main" xmlns="" id="{1F2CCC02-EB20-4D7F-A6F9-8C416DDC5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523313" y="2284380"/>
            <a:ext cx="3722486" cy="297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ç¸éåç">
            <a:extLst>
              <a:ext uri="{FF2B5EF4-FFF2-40B4-BE49-F238E27FC236}">
                <a16:creationId xmlns:a16="http://schemas.microsoft.com/office/drawing/2014/main" xmlns="" id="{A8E1DDD4-2054-40A2-B3FB-E8EB7D139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975269" y="3941107"/>
            <a:ext cx="3355116" cy="223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85031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/>
          <p:cNvSpPr>
            <a:spLocks/>
          </p:cNvSpPr>
          <p:nvPr/>
        </p:nvSpPr>
        <p:spPr bwMode="auto">
          <a:xfrm>
            <a:off x="-4605434" y="-1860209"/>
            <a:ext cx="20566396" cy="7389624"/>
          </a:xfrm>
          <a:custGeom>
            <a:avLst/>
            <a:gdLst>
              <a:gd name="T0" fmla="*/ 1505 w 1645"/>
              <a:gd name="T1" fmla="*/ 113 h 1157"/>
              <a:gd name="T2" fmla="*/ 1482 w 1645"/>
              <a:gd name="T3" fmla="*/ 181 h 1157"/>
              <a:gd name="T4" fmla="*/ 1439 w 1645"/>
              <a:gd name="T5" fmla="*/ 244 h 1157"/>
              <a:gd name="T6" fmla="*/ 1203 w 1645"/>
              <a:gd name="T7" fmla="*/ 331 h 1157"/>
              <a:gd name="T8" fmla="*/ 1301 w 1645"/>
              <a:gd name="T9" fmla="*/ 313 h 1157"/>
              <a:gd name="T10" fmla="*/ 1341 w 1645"/>
              <a:gd name="T11" fmla="*/ 329 h 1157"/>
              <a:gd name="T12" fmla="*/ 1211 w 1645"/>
              <a:gd name="T13" fmla="*/ 428 h 1157"/>
              <a:gd name="T14" fmla="*/ 1266 w 1645"/>
              <a:gd name="T15" fmla="*/ 410 h 1157"/>
              <a:gd name="T16" fmla="*/ 1457 w 1645"/>
              <a:gd name="T17" fmla="*/ 374 h 1157"/>
              <a:gd name="T18" fmla="*/ 1519 w 1645"/>
              <a:gd name="T19" fmla="*/ 393 h 1157"/>
              <a:gd name="T20" fmla="*/ 1411 w 1645"/>
              <a:gd name="T21" fmla="*/ 472 h 1157"/>
              <a:gd name="T22" fmla="*/ 1474 w 1645"/>
              <a:gd name="T23" fmla="*/ 472 h 1157"/>
              <a:gd name="T24" fmla="*/ 1535 w 1645"/>
              <a:gd name="T25" fmla="*/ 458 h 1157"/>
              <a:gd name="T26" fmla="*/ 1629 w 1645"/>
              <a:gd name="T27" fmla="*/ 454 h 1157"/>
              <a:gd name="T28" fmla="*/ 1527 w 1645"/>
              <a:gd name="T29" fmla="*/ 512 h 1157"/>
              <a:gd name="T30" fmla="*/ 1379 w 1645"/>
              <a:gd name="T31" fmla="*/ 581 h 1157"/>
              <a:gd name="T32" fmla="*/ 1316 w 1645"/>
              <a:gd name="T33" fmla="*/ 648 h 1157"/>
              <a:gd name="T34" fmla="*/ 1354 w 1645"/>
              <a:gd name="T35" fmla="*/ 651 h 1157"/>
              <a:gd name="T36" fmla="*/ 1277 w 1645"/>
              <a:gd name="T37" fmla="*/ 707 h 1157"/>
              <a:gd name="T38" fmla="*/ 1266 w 1645"/>
              <a:gd name="T39" fmla="*/ 743 h 1157"/>
              <a:gd name="T40" fmla="*/ 1362 w 1645"/>
              <a:gd name="T41" fmla="*/ 717 h 1157"/>
              <a:gd name="T42" fmla="*/ 1231 w 1645"/>
              <a:gd name="T43" fmla="*/ 809 h 1157"/>
              <a:gd name="T44" fmla="*/ 1209 w 1645"/>
              <a:gd name="T45" fmla="*/ 833 h 1157"/>
              <a:gd name="T46" fmla="*/ 1171 w 1645"/>
              <a:gd name="T47" fmla="*/ 861 h 1157"/>
              <a:gd name="T48" fmla="*/ 1064 w 1645"/>
              <a:gd name="T49" fmla="*/ 912 h 1157"/>
              <a:gd name="T50" fmla="*/ 1044 w 1645"/>
              <a:gd name="T51" fmla="*/ 901 h 1157"/>
              <a:gd name="T52" fmla="*/ 1007 w 1645"/>
              <a:gd name="T53" fmla="*/ 916 h 1157"/>
              <a:gd name="T54" fmla="*/ 951 w 1645"/>
              <a:gd name="T55" fmla="*/ 967 h 1157"/>
              <a:gd name="T56" fmla="*/ 893 w 1645"/>
              <a:gd name="T57" fmla="*/ 1006 h 1157"/>
              <a:gd name="T58" fmla="*/ 855 w 1645"/>
              <a:gd name="T59" fmla="*/ 1048 h 1157"/>
              <a:gd name="T60" fmla="*/ 807 w 1645"/>
              <a:gd name="T61" fmla="*/ 1078 h 1157"/>
              <a:gd name="T62" fmla="*/ 746 w 1645"/>
              <a:gd name="T63" fmla="*/ 1147 h 1157"/>
              <a:gd name="T64" fmla="*/ 705 w 1645"/>
              <a:gd name="T65" fmla="*/ 1101 h 1157"/>
              <a:gd name="T66" fmla="*/ 576 w 1645"/>
              <a:gd name="T67" fmla="*/ 935 h 1157"/>
              <a:gd name="T68" fmla="*/ 410 w 1645"/>
              <a:gd name="T69" fmla="*/ 743 h 1157"/>
              <a:gd name="T70" fmla="*/ 355 w 1645"/>
              <a:gd name="T71" fmla="*/ 721 h 1157"/>
              <a:gd name="T72" fmla="*/ 273 w 1645"/>
              <a:gd name="T73" fmla="*/ 708 h 1157"/>
              <a:gd name="T74" fmla="*/ 255 w 1645"/>
              <a:gd name="T75" fmla="*/ 717 h 1157"/>
              <a:gd name="T76" fmla="*/ 194 w 1645"/>
              <a:gd name="T77" fmla="*/ 697 h 1157"/>
              <a:gd name="T78" fmla="*/ 153 w 1645"/>
              <a:gd name="T79" fmla="*/ 685 h 1157"/>
              <a:gd name="T80" fmla="*/ 169 w 1645"/>
              <a:gd name="T81" fmla="*/ 618 h 1157"/>
              <a:gd name="T82" fmla="*/ 186 w 1645"/>
              <a:gd name="T83" fmla="*/ 567 h 1157"/>
              <a:gd name="T84" fmla="*/ 150 w 1645"/>
              <a:gd name="T85" fmla="*/ 564 h 1157"/>
              <a:gd name="T86" fmla="*/ 86 w 1645"/>
              <a:gd name="T87" fmla="*/ 555 h 1157"/>
              <a:gd name="T88" fmla="*/ 150 w 1645"/>
              <a:gd name="T89" fmla="*/ 447 h 1157"/>
              <a:gd name="T90" fmla="*/ 110 w 1645"/>
              <a:gd name="T91" fmla="*/ 449 h 1157"/>
              <a:gd name="T92" fmla="*/ 124 w 1645"/>
              <a:gd name="T93" fmla="*/ 368 h 1157"/>
              <a:gd name="T94" fmla="*/ 139 w 1645"/>
              <a:gd name="T95" fmla="*/ 299 h 1157"/>
              <a:gd name="T96" fmla="*/ 102 w 1645"/>
              <a:gd name="T97" fmla="*/ 296 h 1157"/>
              <a:gd name="T98" fmla="*/ 87 w 1645"/>
              <a:gd name="T99" fmla="*/ 274 h 1157"/>
              <a:gd name="T100" fmla="*/ 22 w 1645"/>
              <a:gd name="T101" fmla="*/ 276 h 1157"/>
              <a:gd name="T102" fmla="*/ 108 w 1645"/>
              <a:gd name="T103" fmla="*/ 132 h 1157"/>
              <a:gd name="T104" fmla="*/ 159 w 1645"/>
              <a:gd name="T105" fmla="*/ 113 h 1157"/>
              <a:gd name="T106" fmla="*/ 701 w 1645"/>
              <a:gd name="T107" fmla="*/ 344 h 1157"/>
              <a:gd name="T108" fmla="*/ 825 w 1645"/>
              <a:gd name="T109" fmla="*/ 269 h 1157"/>
              <a:gd name="T110" fmla="*/ 797 w 1645"/>
              <a:gd name="T111" fmla="*/ 381 h 1157"/>
              <a:gd name="T112" fmla="*/ 1338 w 1645"/>
              <a:gd name="T113" fmla="*/ 93 h 1157"/>
              <a:gd name="T114" fmla="*/ 1291 w 1645"/>
              <a:gd name="T115" fmla="*/ 99 h 1157"/>
              <a:gd name="T116" fmla="*/ 1319 w 1645"/>
              <a:gd name="T117" fmla="*/ 47 h 1157"/>
              <a:gd name="T118" fmla="*/ 1362 w 1645"/>
              <a:gd name="T119" fmla="*/ 33 h 1157"/>
              <a:gd name="T120" fmla="*/ 1464 w 1645"/>
              <a:gd name="T121" fmla="*/ 41 h 1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45" h="1157">
                <a:moveTo>
                  <a:pt x="1403" y="11"/>
                </a:moveTo>
                <a:cubicBezTo>
                  <a:pt x="1424" y="14"/>
                  <a:pt x="1445" y="19"/>
                  <a:pt x="1463" y="25"/>
                </a:cubicBezTo>
                <a:cubicBezTo>
                  <a:pt x="1465" y="23"/>
                  <a:pt x="1465" y="23"/>
                  <a:pt x="1465" y="23"/>
                </a:cubicBezTo>
                <a:cubicBezTo>
                  <a:pt x="1459" y="17"/>
                  <a:pt x="1459" y="17"/>
                  <a:pt x="1459" y="17"/>
                </a:cubicBezTo>
                <a:cubicBezTo>
                  <a:pt x="1468" y="22"/>
                  <a:pt x="1478" y="25"/>
                  <a:pt x="1487" y="29"/>
                </a:cubicBezTo>
                <a:cubicBezTo>
                  <a:pt x="1488" y="25"/>
                  <a:pt x="1488" y="25"/>
                  <a:pt x="1488" y="25"/>
                </a:cubicBezTo>
                <a:cubicBezTo>
                  <a:pt x="1504" y="30"/>
                  <a:pt x="1515" y="41"/>
                  <a:pt x="1530" y="48"/>
                </a:cubicBezTo>
                <a:cubicBezTo>
                  <a:pt x="1541" y="61"/>
                  <a:pt x="1519" y="72"/>
                  <a:pt x="1524" y="87"/>
                </a:cubicBezTo>
                <a:cubicBezTo>
                  <a:pt x="1522" y="88"/>
                  <a:pt x="1523" y="90"/>
                  <a:pt x="1523" y="92"/>
                </a:cubicBezTo>
                <a:cubicBezTo>
                  <a:pt x="1528" y="95"/>
                  <a:pt x="1525" y="101"/>
                  <a:pt x="1528" y="104"/>
                </a:cubicBezTo>
                <a:cubicBezTo>
                  <a:pt x="1526" y="112"/>
                  <a:pt x="1526" y="112"/>
                  <a:pt x="1526" y="112"/>
                </a:cubicBezTo>
                <a:cubicBezTo>
                  <a:pt x="1521" y="110"/>
                  <a:pt x="1515" y="105"/>
                  <a:pt x="1508" y="108"/>
                </a:cubicBezTo>
                <a:cubicBezTo>
                  <a:pt x="1507" y="110"/>
                  <a:pt x="1505" y="111"/>
                  <a:pt x="1505" y="113"/>
                </a:cubicBezTo>
                <a:cubicBezTo>
                  <a:pt x="1512" y="119"/>
                  <a:pt x="1526" y="115"/>
                  <a:pt x="1526" y="126"/>
                </a:cubicBezTo>
                <a:cubicBezTo>
                  <a:pt x="1522" y="129"/>
                  <a:pt x="1517" y="125"/>
                  <a:pt x="1514" y="131"/>
                </a:cubicBezTo>
                <a:cubicBezTo>
                  <a:pt x="1510" y="129"/>
                  <a:pt x="1510" y="133"/>
                  <a:pt x="1507" y="134"/>
                </a:cubicBezTo>
                <a:cubicBezTo>
                  <a:pt x="1500" y="133"/>
                  <a:pt x="1494" y="128"/>
                  <a:pt x="1487" y="132"/>
                </a:cubicBezTo>
                <a:cubicBezTo>
                  <a:pt x="1484" y="134"/>
                  <a:pt x="1483" y="138"/>
                  <a:pt x="1485" y="141"/>
                </a:cubicBezTo>
                <a:cubicBezTo>
                  <a:pt x="1494" y="148"/>
                  <a:pt x="1505" y="140"/>
                  <a:pt x="1515" y="138"/>
                </a:cubicBezTo>
                <a:cubicBezTo>
                  <a:pt x="1518" y="138"/>
                  <a:pt x="1518" y="138"/>
                  <a:pt x="1518" y="138"/>
                </a:cubicBezTo>
                <a:cubicBezTo>
                  <a:pt x="1516" y="143"/>
                  <a:pt x="1520" y="147"/>
                  <a:pt x="1525" y="148"/>
                </a:cubicBezTo>
                <a:cubicBezTo>
                  <a:pt x="1527" y="146"/>
                  <a:pt x="1527" y="146"/>
                  <a:pt x="1527" y="146"/>
                </a:cubicBezTo>
                <a:cubicBezTo>
                  <a:pt x="1528" y="151"/>
                  <a:pt x="1523" y="153"/>
                  <a:pt x="1520" y="155"/>
                </a:cubicBezTo>
                <a:cubicBezTo>
                  <a:pt x="1507" y="161"/>
                  <a:pt x="1489" y="156"/>
                  <a:pt x="1481" y="169"/>
                </a:cubicBezTo>
                <a:cubicBezTo>
                  <a:pt x="1483" y="173"/>
                  <a:pt x="1487" y="169"/>
                  <a:pt x="1491" y="169"/>
                </a:cubicBezTo>
                <a:cubicBezTo>
                  <a:pt x="1492" y="175"/>
                  <a:pt x="1484" y="175"/>
                  <a:pt x="1482" y="181"/>
                </a:cubicBezTo>
                <a:cubicBezTo>
                  <a:pt x="1484" y="183"/>
                  <a:pt x="1484" y="183"/>
                  <a:pt x="1484" y="183"/>
                </a:cubicBezTo>
                <a:cubicBezTo>
                  <a:pt x="1482" y="189"/>
                  <a:pt x="1472" y="186"/>
                  <a:pt x="1471" y="193"/>
                </a:cubicBezTo>
                <a:cubicBezTo>
                  <a:pt x="1481" y="195"/>
                  <a:pt x="1481" y="195"/>
                  <a:pt x="1481" y="195"/>
                </a:cubicBezTo>
                <a:cubicBezTo>
                  <a:pt x="1476" y="195"/>
                  <a:pt x="1475" y="206"/>
                  <a:pt x="1471" y="200"/>
                </a:cubicBezTo>
                <a:cubicBezTo>
                  <a:pt x="1471" y="198"/>
                  <a:pt x="1472" y="197"/>
                  <a:pt x="1471" y="195"/>
                </a:cubicBezTo>
                <a:cubicBezTo>
                  <a:pt x="1471" y="195"/>
                  <a:pt x="1471" y="195"/>
                  <a:pt x="1471" y="195"/>
                </a:cubicBezTo>
                <a:cubicBezTo>
                  <a:pt x="1469" y="199"/>
                  <a:pt x="1459" y="204"/>
                  <a:pt x="1467" y="209"/>
                </a:cubicBezTo>
                <a:cubicBezTo>
                  <a:pt x="1465" y="212"/>
                  <a:pt x="1465" y="216"/>
                  <a:pt x="1467" y="218"/>
                </a:cubicBezTo>
                <a:cubicBezTo>
                  <a:pt x="1471" y="219"/>
                  <a:pt x="1477" y="218"/>
                  <a:pt x="1478" y="222"/>
                </a:cubicBezTo>
                <a:cubicBezTo>
                  <a:pt x="1462" y="224"/>
                  <a:pt x="1446" y="223"/>
                  <a:pt x="1431" y="230"/>
                </a:cubicBezTo>
                <a:cubicBezTo>
                  <a:pt x="1431" y="234"/>
                  <a:pt x="1433" y="230"/>
                  <a:pt x="1435" y="233"/>
                </a:cubicBezTo>
                <a:cubicBezTo>
                  <a:pt x="1437" y="237"/>
                  <a:pt x="1434" y="241"/>
                  <a:pt x="1432" y="244"/>
                </a:cubicBezTo>
                <a:cubicBezTo>
                  <a:pt x="1439" y="244"/>
                  <a:pt x="1439" y="244"/>
                  <a:pt x="1439" y="244"/>
                </a:cubicBezTo>
                <a:cubicBezTo>
                  <a:pt x="1436" y="250"/>
                  <a:pt x="1428" y="249"/>
                  <a:pt x="1423" y="251"/>
                </a:cubicBezTo>
                <a:cubicBezTo>
                  <a:pt x="1421" y="250"/>
                  <a:pt x="1421" y="250"/>
                  <a:pt x="1421" y="250"/>
                </a:cubicBezTo>
                <a:cubicBezTo>
                  <a:pt x="1407" y="253"/>
                  <a:pt x="1392" y="257"/>
                  <a:pt x="1377" y="260"/>
                </a:cubicBezTo>
                <a:cubicBezTo>
                  <a:pt x="1372" y="257"/>
                  <a:pt x="1369" y="265"/>
                  <a:pt x="1363" y="262"/>
                </a:cubicBezTo>
                <a:cubicBezTo>
                  <a:pt x="1358" y="266"/>
                  <a:pt x="1351" y="265"/>
                  <a:pt x="1346" y="266"/>
                </a:cubicBezTo>
                <a:cubicBezTo>
                  <a:pt x="1332" y="272"/>
                  <a:pt x="1315" y="272"/>
                  <a:pt x="1305" y="283"/>
                </a:cubicBezTo>
                <a:cubicBezTo>
                  <a:pt x="1302" y="281"/>
                  <a:pt x="1302" y="281"/>
                  <a:pt x="1302" y="281"/>
                </a:cubicBezTo>
                <a:cubicBezTo>
                  <a:pt x="1299" y="283"/>
                  <a:pt x="1301" y="288"/>
                  <a:pt x="1296" y="288"/>
                </a:cubicBezTo>
                <a:cubicBezTo>
                  <a:pt x="1300" y="283"/>
                  <a:pt x="1300" y="283"/>
                  <a:pt x="1300" y="283"/>
                </a:cubicBezTo>
                <a:cubicBezTo>
                  <a:pt x="1291" y="283"/>
                  <a:pt x="1282" y="291"/>
                  <a:pt x="1273" y="294"/>
                </a:cubicBezTo>
                <a:cubicBezTo>
                  <a:pt x="1270" y="292"/>
                  <a:pt x="1270" y="292"/>
                  <a:pt x="1270" y="292"/>
                </a:cubicBezTo>
                <a:cubicBezTo>
                  <a:pt x="1260" y="307"/>
                  <a:pt x="1239" y="299"/>
                  <a:pt x="1230" y="316"/>
                </a:cubicBezTo>
                <a:cubicBezTo>
                  <a:pt x="1222" y="323"/>
                  <a:pt x="1210" y="321"/>
                  <a:pt x="1203" y="331"/>
                </a:cubicBezTo>
                <a:cubicBezTo>
                  <a:pt x="1198" y="329"/>
                  <a:pt x="1196" y="334"/>
                  <a:pt x="1193" y="336"/>
                </a:cubicBezTo>
                <a:cubicBezTo>
                  <a:pt x="1193" y="339"/>
                  <a:pt x="1193" y="339"/>
                  <a:pt x="1193" y="339"/>
                </a:cubicBezTo>
                <a:cubicBezTo>
                  <a:pt x="1201" y="337"/>
                  <a:pt x="1215" y="332"/>
                  <a:pt x="1225" y="325"/>
                </a:cubicBezTo>
                <a:cubicBezTo>
                  <a:pt x="1228" y="328"/>
                  <a:pt x="1231" y="321"/>
                  <a:pt x="1234" y="319"/>
                </a:cubicBezTo>
                <a:cubicBezTo>
                  <a:pt x="1235" y="323"/>
                  <a:pt x="1235" y="323"/>
                  <a:pt x="1235" y="323"/>
                </a:cubicBezTo>
                <a:cubicBezTo>
                  <a:pt x="1247" y="320"/>
                  <a:pt x="1254" y="308"/>
                  <a:pt x="1267" y="305"/>
                </a:cubicBezTo>
                <a:cubicBezTo>
                  <a:pt x="1266" y="306"/>
                  <a:pt x="1267" y="306"/>
                  <a:pt x="1267" y="307"/>
                </a:cubicBezTo>
                <a:cubicBezTo>
                  <a:pt x="1275" y="305"/>
                  <a:pt x="1279" y="296"/>
                  <a:pt x="1287" y="297"/>
                </a:cubicBezTo>
                <a:cubicBezTo>
                  <a:pt x="1291" y="292"/>
                  <a:pt x="1298" y="292"/>
                  <a:pt x="1301" y="290"/>
                </a:cubicBezTo>
                <a:cubicBezTo>
                  <a:pt x="1302" y="295"/>
                  <a:pt x="1294" y="294"/>
                  <a:pt x="1298" y="299"/>
                </a:cubicBezTo>
                <a:cubicBezTo>
                  <a:pt x="1301" y="297"/>
                  <a:pt x="1306" y="298"/>
                  <a:pt x="1308" y="293"/>
                </a:cubicBezTo>
                <a:cubicBezTo>
                  <a:pt x="1311" y="296"/>
                  <a:pt x="1301" y="302"/>
                  <a:pt x="1309" y="303"/>
                </a:cubicBezTo>
                <a:cubicBezTo>
                  <a:pt x="1308" y="309"/>
                  <a:pt x="1303" y="309"/>
                  <a:pt x="1301" y="313"/>
                </a:cubicBezTo>
                <a:cubicBezTo>
                  <a:pt x="1309" y="311"/>
                  <a:pt x="1318" y="306"/>
                  <a:pt x="1327" y="304"/>
                </a:cubicBezTo>
                <a:cubicBezTo>
                  <a:pt x="1326" y="310"/>
                  <a:pt x="1317" y="309"/>
                  <a:pt x="1313" y="314"/>
                </a:cubicBezTo>
                <a:cubicBezTo>
                  <a:pt x="1311" y="311"/>
                  <a:pt x="1309" y="313"/>
                  <a:pt x="1307" y="314"/>
                </a:cubicBezTo>
                <a:cubicBezTo>
                  <a:pt x="1305" y="315"/>
                  <a:pt x="1304" y="317"/>
                  <a:pt x="1305" y="320"/>
                </a:cubicBezTo>
                <a:cubicBezTo>
                  <a:pt x="1308" y="322"/>
                  <a:pt x="1311" y="319"/>
                  <a:pt x="1315" y="319"/>
                </a:cubicBezTo>
                <a:cubicBezTo>
                  <a:pt x="1319" y="316"/>
                  <a:pt x="1322" y="313"/>
                  <a:pt x="1327" y="312"/>
                </a:cubicBezTo>
                <a:cubicBezTo>
                  <a:pt x="1327" y="316"/>
                  <a:pt x="1321" y="313"/>
                  <a:pt x="1321" y="317"/>
                </a:cubicBezTo>
                <a:cubicBezTo>
                  <a:pt x="1324" y="314"/>
                  <a:pt x="1330" y="320"/>
                  <a:pt x="1333" y="315"/>
                </a:cubicBezTo>
                <a:cubicBezTo>
                  <a:pt x="1333" y="317"/>
                  <a:pt x="1333" y="317"/>
                  <a:pt x="1333" y="317"/>
                </a:cubicBezTo>
                <a:cubicBezTo>
                  <a:pt x="1344" y="317"/>
                  <a:pt x="1355" y="310"/>
                  <a:pt x="1366" y="306"/>
                </a:cubicBezTo>
                <a:cubicBezTo>
                  <a:pt x="1366" y="307"/>
                  <a:pt x="1366" y="307"/>
                  <a:pt x="1366" y="307"/>
                </a:cubicBezTo>
                <a:cubicBezTo>
                  <a:pt x="1357" y="317"/>
                  <a:pt x="1339" y="314"/>
                  <a:pt x="1334" y="329"/>
                </a:cubicBezTo>
                <a:cubicBezTo>
                  <a:pt x="1341" y="329"/>
                  <a:pt x="1341" y="329"/>
                  <a:pt x="1341" y="329"/>
                </a:cubicBezTo>
                <a:cubicBezTo>
                  <a:pt x="1327" y="338"/>
                  <a:pt x="1310" y="350"/>
                  <a:pt x="1295" y="355"/>
                </a:cubicBezTo>
                <a:cubicBezTo>
                  <a:pt x="1288" y="365"/>
                  <a:pt x="1276" y="370"/>
                  <a:pt x="1265" y="376"/>
                </a:cubicBezTo>
                <a:cubicBezTo>
                  <a:pt x="1251" y="384"/>
                  <a:pt x="1237" y="389"/>
                  <a:pt x="1225" y="400"/>
                </a:cubicBezTo>
                <a:cubicBezTo>
                  <a:pt x="1213" y="405"/>
                  <a:pt x="1205" y="411"/>
                  <a:pt x="1193" y="416"/>
                </a:cubicBezTo>
                <a:cubicBezTo>
                  <a:pt x="1185" y="425"/>
                  <a:pt x="1175" y="433"/>
                  <a:pt x="1165" y="437"/>
                </a:cubicBezTo>
                <a:cubicBezTo>
                  <a:pt x="1156" y="441"/>
                  <a:pt x="1156" y="452"/>
                  <a:pt x="1148" y="457"/>
                </a:cubicBezTo>
                <a:cubicBezTo>
                  <a:pt x="1148" y="454"/>
                  <a:pt x="1148" y="454"/>
                  <a:pt x="1148" y="454"/>
                </a:cubicBezTo>
                <a:cubicBezTo>
                  <a:pt x="1141" y="452"/>
                  <a:pt x="1145" y="462"/>
                  <a:pt x="1137" y="460"/>
                </a:cubicBezTo>
                <a:cubicBezTo>
                  <a:pt x="1135" y="461"/>
                  <a:pt x="1136" y="463"/>
                  <a:pt x="1136" y="465"/>
                </a:cubicBezTo>
                <a:cubicBezTo>
                  <a:pt x="1139" y="468"/>
                  <a:pt x="1140" y="462"/>
                  <a:pt x="1142" y="462"/>
                </a:cubicBezTo>
                <a:cubicBezTo>
                  <a:pt x="1155" y="457"/>
                  <a:pt x="1166" y="452"/>
                  <a:pt x="1177" y="444"/>
                </a:cubicBezTo>
                <a:cubicBezTo>
                  <a:pt x="1184" y="445"/>
                  <a:pt x="1188" y="435"/>
                  <a:pt x="1196" y="437"/>
                </a:cubicBezTo>
                <a:cubicBezTo>
                  <a:pt x="1202" y="435"/>
                  <a:pt x="1205" y="429"/>
                  <a:pt x="1211" y="428"/>
                </a:cubicBezTo>
                <a:cubicBezTo>
                  <a:pt x="1212" y="431"/>
                  <a:pt x="1212" y="431"/>
                  <a:pt x="1212" y="431"/>
                </a:cubicBezTo>
                <a:cubicBezTo>
                  <a:pt x="1217" y="430"/>
                  <a:pt x="1220" y="422"/>
                  <a:pt x="1227" y="423"/>
                </a:cubicBezTo>
                <a:cubicBezTo>
                  <a:pt x="1229" y="423"/>
                  <a:pt x="1229" y="420"/>
                  <a:pt x="1231" y="421"/>
                </a:cubicBezTo>
                <a:cubicBezTo>
                  <a:pt x="1233" y="426"/>
                  <a:pt x="1225" y="421"/>
                  <a:pt x="1227" y="427"/>
                </a:cubicBezTo>
                <a:cubicBezTo>
                  <a:pt x="1231" y="428"/>
                  <a:pt x="1238" y="425"/>
                  <a:pt x="1240" y="421"/>
                </a:cubicBezTo>
                <a:cubicBezTo>
                  <a:pt x="1239" y="417"/>
                  <a:pt x="1251" y="420"/>
                  <a:pt x="1247" y="413"/>
                </a:cubicBezTo>
                <a:cubicBezTo>
                  <a:pt x="1247" y="417"/>
                  <a:pt x="1247" y="417"/>
                  <a:pt x="1247" y="417"/>
                </a:cubicBezTo>
                <a:cubicBezTo>
                  <a:pt x="1252" y="418"/>
                  <a:pt x="1252" y="413"/>
                  <a:pt x="1254" y="410"/>
                </a:cubicBezTo>
                <a:cubicBezTo>
                  <a:pt x="1253" y="410"/>
                  <a:pt x="1253" y="410"/>
                  <a:pt x="1253" y="410"/>
                </a:cubicBezTo>
                <a:cubicBezTo>
                  <a:pt x="1253" y="409"/>
                  <a:pt x="1253" y="409"/>
                  <a:pt x="1253" y="409"/>
                </a:cubicBezTo>
                <a:cubicBezTo>
                  <a:pt x="1254" y="409"/>
                  <a:pt x="1254" y="409"/>
                  <a:pt x="1254" y="409"/>
                </a:cubicBezTo>
                <a:cubicBezTo>
                  <a:pt x="1254" y="416"/>
                  <a:pt x="1254" y="416"/>
                  <a:pt x="1254" y="416"/>
                </a:cubicBezTo>
                <a:cubicBezTo>
                  <a:pt x="1258" y="412"/>
                  <a:pt x="1263" y="415"/>
                  <a:pt x="1266" y="410"/>
                </a:cubicBezTo>
                <a:cubicBezTo>
                  <a:pt x="1268" y="412"/>
                  <a:pt x="1271" y="410"/>
                  <a:pt x="1273" y="409"/>
                </a:cubicBezTo>
                <a:cubicBezTo>
                  <a:pt x="1274" y="415"/>
                  <a:pt x="1274" y="415"/>
                  <a:pt x="1274" y="415"/>
                </a:cubicBezTo>
                <a:cubicBezTo>
                  <a:pt x="1282" y="414"/>
                  <a:pt x="1287" y="403"/>
                  <a:pt x="1295" y="403"/>
                </a:cubicBezTo>
                <a:cubicBezTo>
                  <a:pt x="1291" y="409"/>
                  <a:pt x="1291" y="409"/>
                  <a:pt x="1291" y="409"/>
                </a:cubicBezTo>
                <a:cubicBezTo>
                  <a:pt x="1297" y="411"/>
                  <a:pt x="1297" y="402"/>
                  <a:pt x="1303" y="401"/>
                </a:cubicBezTo>
                <a:cubicBezTo>
                  <a:pt x="1335" y="393"/>
                  <a:pt x="1366" y="377"/>
                  <a:pt x="1400" y="371"/>
                </a:cubicBezTo>
                <a:cubicBezTo>
                  <a:pt x="1422" y="360"/>
                  <a:pt x="1448" y="361"/>
                  <a:pt x="1471" y="354"/>
                </a:cubicBezTo>
                <a:cubicBezTo>
                  <a:pt x="1479" y="353"/>
                  <a:pt x="1487" y="352"/>
                  <a:pt x="1495" y="349"/>
                </a:cubicBezTo>
                <a:cubicBezTo>
                  <a:pt x="1484" y="360"/>
                  <a:pt x="1464" y="360"/>
                  <a:pt x="1449" y="365"/>
                </a:cubicBezTo>
                <a:cubicBezTo>
                  <a:pt x="1433" y="368"/>
                  <a:pt x="1416" y="373"/>
                  <a:pt x="1406" y="387"/>
                </a:cubicBezTo>
                <a:cubicBezTo>
                  <a:pt x="1416" y="392"/>
                  <a:pt x="1423" y="379"/>
                  <a:pt x="1435" y="381"/>
                </a:cubicBezTo>
                <a:cubicBezTo>
                  <a:pt x="1431" y="382"/>
                  <a:pt x="1427" y="387"/>
                  <a:pt x="1422" y="387"/>
                </a:cubicBezTo>
                <a:cubicBezTo>
                  <a:pt x="1438" y="391"/>
                  <a:pt x="1443" y="376"/>
                  <a:pt x="1457" y="374"/>
                </a:cubicBezTo>
                <a:cubicBezTo>
                  <a:pt x="1467" y="364"/>
                  <a:pt x="1484" y="368"/>
                  <a:pt x="1495" y="361"/>
                </a:cubicBezTo>
                <a:cubicBezTo>
                  <a:pt x="1494" y="365"/>
                  <a:pt x="1494" y="365"/>
                  <a:pt x="1494" y="365"/>
                </a:cubicBezTo>
                <a:cubicBezTo>
                  <a:pt x="1507" y="367"/>
                  <a:pt x="1518" y="358"/>
                  <a:pt x="1531" y="358"/>
                </a:cubicBezTo>
                <a:cubicBezTo>
                  <a:pt x="1528" y="365"/>
                  <a:pt x="1507" y="366"/>
                  <a:pt x="1519" y="376"/>
                </a:cubicBezTo>
                <a:cubicBezTo>
                  <a:pt x="1533" y="369"/>
                  <a:pt x="1533" y="369"/>
                  <a:pt x="1533" y="369"/>
                </a:cubicBezTo>
                <a:cubicBezTo>
                  <a:pt x="1531" y="376"/>
                  <a:pt x="1531" y="376"/>
                  <a:pt x="1531" y="376"/>
                </a:cubicBezTo>
                <a:cubicBezTo>
                  <a:pt x="1535" y="376"/>
                  <a:pt x="1535" y="376"/>
                  <a:pt x="1535" y="376"/>
                </a:cubicBezTo>
                <a:cubicBezTo>
                  <a:pt x="1526" y="385"/>
                  <a:pt x="1515" y="377"/>
                  <a:pt x="1506" y="387"/>
                </a:cubicBezTo>
                <a:cubicBezTo>
                  <a:pt x="1493" y="391"/>
                  <a:pt x="1479" y="396"/>
                  <a:pt x="1467" y="405"/>
                </a:cubicBezTo>
                <a:cubicBezTo>
                  <a:pt x="1464" y="403"/>
                  <a:pt x="1464" y="403"/>
                  <a:pt x="1464" y="403"/>
                </a:cubicBezTo>
                <a:cubicBezTo>
                  <a:pt x="1450" y="411"/>
                  <a:pt x="1433" y="414"/>
                  <a:pt x="1421" y="423"/>
                </a:cubicBezTo>
                <a:cubicBezTo>
                  <a:pt x="1434" y="419"/>
                  <a:pt x="1450" y="417"/>
                  <a:pt x="1465" y="413"/>
                </a:cubicBezTo>
                <a:cubicBezTo>
                  <a:pt x="1484" y="409"/>
                  <a:pt x="1501" y="401"/>
                  <a:pt x="1519" y="393"/>
                </a:cubicBezTo>
                <a:cubicBezTo>
                  <a:pt x="1517" y="396"/>
                  <a:pt x="1513" y="401"/>
                  <a:pt x="1508" y="401"/>
                </a:cubicBezTo>
                <a:cubicBezTo>
                  <a:pt x="1496" y="418"/>
                  <a:pt x="1470" y="414"/>
                  <a:pt x="1457" y="430"/>
                </a:cubicBezTo>
                <a:cubicBezTo>
                  <a:pt x="1445" y="433"/>
                  <a:pt x="1432" y="437"/>
                  <a:pt x="1424" y="445"/>
                </a:cubicBezTo>
                <a:cubicBezTo>
                  <a:pt x="1426" y="445"/>
                  <a:pt x="1427" y="445"/>
                  <a:pt x="1429" y="446"/>
                </a:cubicBezTo>
                <a:cubicBezTo>
                  <a:pt x="1429" y="448"/>
                  <a:pt x="1431" y="450"/>
                  <a:pt x="1433" y="451"/>
                </a:cubicBezTo>
                <a:cubicBezTo>
                  <a:pt x="1441" y="449"/>
                  <a:pt x="1446" y="453"/>
                  <a:pt x="1452" y="451"/>
                </a:cubicBezTo>
                <a:cubicBezTo>
                  <a:pt x="1448" y="457"/>
                  <a:pt x="1437" y="451"/>
                  <a:pt x="1433" y="459"/>
                </a:cubicBezTo>
                <a:cubicBezTo>
                  <a:pt x="1429" y="459"/>
                  <a:pt x="1422" y="463"/>
                  <a:pt x="1418" y="461"/>
                </a:cubicBezTo>
                <a:cubicBezTo>
                  <a:pt x="1409" y="462"/>
                  <a:pt x="1402" y="471"/>
                  <a:pt x="1393" y="471"/>
                </a:cubicBezTo>
                <a:cubicBezTo>
                  <a:pt x="1392" y="476"/>
                  <a:pt x="1384" y="475"/>
                  <a:pt x="1387" y="479"/>
                </a:cubicBezTo>
                <a:cubicBezTo>
                  <a:pt x="1391" y="474"/>
                  <a:pt x="1401" y="481"/>
                  <a:pt x="1405" y="474"/>
                </a:cubicBezTo>
                <a:cubicBezTo>
                  <a:pt x="1407" y="473"/>
                  <a:pt x="1407" y="477"/>
                  <a:pt x="1409" y="475"/>
                </a:cubicBezTo>
                <a:cubicBezTo>
                  <a:pt x="1410" y="474"/>
                  <a:pt x="1411" y="473"/>
                  <a:pt x="1411" y="472"/>
                </a:cubicBezTo>
                <a:cubicBezTo>
                  <a:pt x="1410" y="471"/>
                  <a:pt x="1410" y="471"/>
                  <a:pt x="1410" y="471"/>
                </a:cubicBezTo>
                <a:cubicBezTo>
                  <a:pt x="1419" y="477"/>
                  <a:pt x="1433" y="464"/>
                  <a:pt x="1444" y="469"/>
                </a:cubicBezTo>
                <a:cubicBezTo>
                  <a:pt x="1454" y="469"/>
                  <a:pt x="1454" y="469"/>
                  <a:pt x="1454" y="469"/>
                </a:cubicBezTo>
                <a:cubicBezTo>
                  <a:pt x="1455" y="475"/>
                  <a:pt x="1449" y="473"/>
                  <a:pt x="1447" y="476"/>
                </a:cubicBezTo>
                <a:cubicBezTo>
                  <a:pt x="1448" y="478"/>
                  <a:pt x="1450" y="477"/>
                  <a:pt x="1451" y="477"/>
                </a:cubicBezTo>
                <a:cubicBezTo>
                  <a:pt x="1451" y="478"/>
                  <a:pt x="1451" y="478"/>
                  <a:pt x="1452" y="479"/>
                </a:cubicBezTo>
                <a:cubicBezTo>
                  <a:pt x="1447" y="480"/>
                  <a:pt x="1443" y="484"/>
                  <a:pt x="1438" y="483"/>
                </a:cubicBezTo>
                <a:cubicBezTo>
                  <a:pt x="1438" y="482"/>
                  <a:pt x="1437" y="482"/>
                  <a:pt x="1437" y="481"/>
                </a:cubicBezTo>
                <a:cubicBezTo>
                  <a:pt x="1435" y="481"/>
                  <a:pt x="1434" y="484"/>
                  <a:pt x="1435" y="486"/>
                </a:cubicBezTo>
                <a:cubicBezTo>
                  <a:pt x="1440" y="492"/>
                  <a:pt x="1447" y="485"/>
                  <a:pt x="1453" y="485"/>
                </a:cubicBezTo>
                <a:cubicBezTo>
                  <a:pt x="1459" y="482"/>
                  <a:pt x="1453" y="477"/>
                  <a:pt x="1456" y="473"/>
                </a:cubicBezTo>
                <a:cubicBezTo>
                  <a:pt x="1455" y="477"/>
                  <a:pt x="1461" y="479"/>
                  <a:pt x="1463" y="480"/>
                </a:cubicBezTo>
                <a:cubicBezTo>
                  <a:pt x="1468" y="481"/>
                  <a:pt x="1466" y="471"/>
                  <a:pt x="1474" y="472"/>
                </a:cubicBezTo>
                <a:cubicBezTo>
                  <a:pt x="1475" y="470"/>
                  <a:pt x="1472" y="468"/>
                  <a:pt x="1475" y="467"/>
                </a:cubicBezTo>
                <a:cubicBezTo>
                  <a:pt x="1477" y="467"/>
                  <a:pt x="1477" y="467"/>
                  <a:pt x="1477" y="467"/>
                </a:cubicBezTo>
                <a:cubicBezTo>
                  <a:pt x="1475" y="472"/>
                  <a:pt x="1475" y="472"/>
                  <a:pt x="1475" y="472"/>
                </a:cubicBezTo>
                <a:cubicBezTo>
                  <a:pt x="1482" y="469"/>
                  <a:pt x="1491" y="474"/>
                  <a:pt x="1498" y="466"/>
                </a:cubicBezTo>
                <a:cubicBezTo>
                  <a:pt x="1498" y="469"/>
                  <a:pt x="1498" y="469"/>
                  <a:pt x="1498" y="469"/>
                </a:cubicBezTo>
                <a:cubicBezTo>
                  <a:pt x="1507" y="470"/>
                  <a:pt x="1515" y="467"/>
                  <a:pt x="1524" y="465"/>
                </a:cubicBezTo>
                <a:cubicBezTo>
                  <a:pt x="1516" y="465"/>
                  <a:pt x="1516" y="465"/>
                  <a:pt x="1516" y="465"/>
                </a:cubicBezTo>
                <a:cubicBezTo>
                  <a:pt x="1516" y="464"/>
                  <a:pt x="1516" y="463"/>
                  <a:pt x="1515" y="462"/>
                </a:cubicBezTo>
                <a:cubicBezTo>
                  <a:pt x="1513" y="462"/>
                  <a:pt x="1513" y="462"/>
                  <a:pt x="1513" y="462"/>
                </a:cubicBezTo>
                <a:cubicBezTo>
                  <a:pt x="1515" y="457"/>
                  <a:pt x="1522" y="458"/>
                  <a:pt x="1527" y="457"/>
                </a:cubicBezTo>
                <a:cubicBezTo>
                  <a:pt x="1527" y="460"/>
                  <a:pt x="1527" y="460"/>
                  <a:pt x="1527" y="460"/>
                </a:cubicBezTo>
                <a:cubicBezTo>
                  <a:pt x="1534" y="462"/>
                  <a:pt x="1530" y="452"/>
                  <a:pt x="1537" y="454"/>
                </a:cubicBezTo>
                <a:cubicBezTo>
                  <a:pt x="1537" y="455"/>
                  <a:pt x="1534" y="455"/>
                  <a:pt x="1535" y="458"/>
                </a:cubicBezTo>
                <a:cubicBezTo>
                  <a:pt x="1549" y="453"/>
                  <a:pt x="1562" y="463"/>
                  <a:pt x="1576" y="459"/>
                </a:cubicBezTo>
                <a:cubicBezTo>
                  <a:pt x="1576" y="460"/>
                  <a:pt x="1575" y="461"/>
                  <a:pt x="1577" y="462"/>
                </a:cubicBezTo>
                <a:cubicBezTo>
                  <a:pt x="1579" y="462"/>
                  <a:pt x="1579" y="462"/>
                  <a:pt x="1579" y="462"/>
                </a:cubicBezTo>
                <a:cubicBezTo>
                  <a:pt x="1579" y="464"/>
                  <a:pt x="1575" y="466"/>
                  <a:pt x="1578" y="469"/>
                </a:cubicBezTo>
                <a:cubicBezTo>
                  <a:pt x="1581" y="465"/>
                  <a:pt x="1583" y="467"/>
                  <a:pt x="1587" y="465"/>
                </a:cubicBezTo>
                <a:cubicBezTo>
                  <a:pt x="1597" y="465"/>
                  <a:pt x="1598" y="453"/>
                  <a:pt x="1607" y="454"/>
                </a:cubicBezTo>
                <a:cubicBezTo>
                  <a:pt x="1610" y="443"/>
                  <a:pt x="1626" y="451"/>
                  <a:pt x="1625" y="439"/>
                </a:cubicBezTo>
                <a:cubicBezTo>
                  <a:pt x="1629" y="441"/>
                  <a:pt x="1633" y="435"/>
                  <a:pt x="1635" y="441"/>
                </a:cubicBezTo>
                <a:cubicBezTo>
                  <a:pt x="1635" y="444"/>
                  <a:pt x="1631" y="447"/>
                  <a:pt x="1628" y="448"/>
                </a:cubicBezTo>
                <a:cubicBezTo>
                  <a:pt x="1625" y="448"/>
                  <a:pt x="1623" y="449"/>
                  <a:pt x="1622" y="451"/>
                </a:cubicBezTo>
                <a:cubicBezTo>
                  <a:pt x="1622" y="451"/>
                  <a:pt x="1623" y="452"/>
                  <a:pt x="1623" y="452"/>
                </a:cubicBezTo>
                <a:cubicBezTo>
                  <a:pt x="1620" y="457"/>
                  <a:pt x="1620" y="457"/>
                  <a:pt x="1620" y="457"/>
                </a:cubicBezTo>
                <a:cubicBezTo>
                  <a:pt x="1623" y="458"/>
                  <a:pt x="1626" y="455"/>
                  <a:pt x="1629" y="454"/>
                </a:cubicBezTo>
                <a:cubicBezTo>
                  <a:pt x="1632" y="454"/>
                  <a:pt x="1639" y="457"/>
                  <a:pt x="1643" y="454"/>
                </a:cubicBezTo>
                <a:cubicBezTo>
                  <a:pt x="1645" y="457"/>
                  <a:pt x="1639" y="458"/>
                  <a:pt x="1638" y="460"/>
                </a:cubicBezTo>
                <a:cubicBezTo>
                  <a:pt x="1631" y="464"/>
                  <a:pt x="1619" y="461"/>
                  <a:pt x="1616" y="471"/>
                </a:cubicBezTo>
                <a:cubicBezTo>
                  <a:pt x="1609" y="475"/>
                  <a:pt x="1597" y="477"/>
                  <a:pt x="1591" y="472"/>
                </a:cubicBezTo>
                <a:cubicBezTo>
                  <a:pt x="1593" y="473"/>
                  <a:pt x="1596" y="472"/>
                  <a:pt x="1597" y="469"/>
                </a:cubicBezTo>
                <a:cubicBezTo>
                  <a:pt x="1597" y="469"/>
                  <a:pt x="1597" y="469"/>
                  <a:pt x="1597" y="469"/>
                </a:cubicBezTo>
                <a:cubicBezTo>
                  <a:pt x="1585" y="466"/>
                  <a:pt x="1574" y="475"/>
                  <a:pt x="1563" y="480"/>
                </a:cubicBezTo>
                <a:cubicBezTo>
                  <a:pt x="1566" y="483"/>
                  <a:pt x="1566" y="483"/>
                  <a:pt x="1566" y="483"/>
                </a:cubicBezTo>
                <a:cubicBezTo>
                  <a:pt x="1557" y="487"/>
                  <a:pt x="1548" y="488"/>
                  <a:pt x="1540" y="493"/>
                </a:cubicBezTo>
                <a:cubicBezTo>
                  <a:pt x="1543" y="498"/>
                  <a:pt x="1550" y="492"/>
                  <a:pt x="1556" y="493"/>
                </a:cubicBezTo>
                <a:cubicBezTo>
                  <a:pt x="1553" y="496"/>
                  <a:pt x="1544" y="498"/>
                  <a:pt x="1540" y="505"/>
                </a:cubicBezTo>
                <a:cubicBezTo>
                  <a:pt x="1542" y="506"/>
                  <a:pt x="1545" y="507"/>
                  <a:pt x="1542" y="510"/>
                </a:cubicBezTo>
                <a:cubicBezTo>
                  <a:pt x="1537" y="511"/>
                  <a:pt x="1531" y="517"/>
                  <a:pt x="1527" y="512"/>
                </a:cubicBezTo>
                <a:cubicBezTo>
                  <a:pt x="1523" y="520"/>
                  <a:pt x="1511" y="518"/>
                  <a:pt x="1505" y="525"/>
                </a:cubicBezTo>
                <a:cubicBezTo>
                  <a:pt x="1497" y="522"/>
                  <a:pt x="1498" y="534"/>
                  <a:pt x="1489" y="530"/>
                </a:cubicBezTo>
                <a:cubicBezTo>
                  <a:pt x="1484" y="535"/>
                  <a:pt x="1476" y="533"/>
                  <a:pt x="1473" y="540"/>
                </a:cubicBezTo>
                <a:cubicBezTo>
                  <a:pt x="1472" y="536"/>
                  <a:pt x="1467" y="539"/>
                  <a:pt x="1465" y="541"/>
                </a:cubicBezTo>
                <a:cubicBezTo>
                  <a:pt x="1455" y="544"/>
                  <a:pt x="1443" y="544"/>
                  <a:pt x="1436" y="554"/>
                </a:cubicBezTo>
                <a:cubicBezTo>
                  <a:pt x="1433" y="555"/>
                  <a:pt x="1430" y="554"/>
                  <a:pt x="1429" y="557"/>
                </a:cubicBezTo>
                <a:cubicBezTo>
                  <a:pt x="1429" y="558"/>
                  <a:pt x="1429" y="559"/>
                  <a:pt x="1429" y="559"/>
                </a:cubicBezTo>
                <a:cubicBezTo>
                  <a:pt x="1422" y="555"/>
                  <a:pt x="1419" y="567"/>
                  <a:pt x="1412" y="567"/>
                </a:cubicBezTo>
                <a:cubicBezTo>
                  <a:pt x="1412" y="563"/>
                  <a:pt x="1412" y="563"/>
                  <a:pt x="1412" y="563"/>
                </a:cubicBezTo>
                <a:cubicBezTo>
                  <a:pt x="1413" y="564"/>
                  <a:pt x="1413" y="563"/>
                  <a:pt x="1414" y="563"/>
                </a:cubicBezTo>
                <a:cubicBezTo>
                  <a:pt x="1414" y="562"/>
                  <a:pt x="1414" y="562"/>
                  <a:pt x="1414" y="562"/>
                </a:cubicBezTo>
                <a:cubicBezTo>
                  <a:pt x="1403" y="565"/>
                  <a:pt x="1389" y="570"/>
                  <a:pt x="1378" y="577"/>
                </a:cubicBezTo>
                <a:cubicBezTo>
                  <a:pt x="1377" y="578"/>
                  <a:pt x="1378" y="580"/>
                  <a:pt x="1379" y="581"/>
                </a:cubicBezTo>
                <a:cubicBezTo>
                  <a:pt x="1389" y="577"/>
                  <a:pt x="1400" y="578"/>
                  <a:pt x="1408" y="573"/>
                </a:cubicBezTo>
                <a:cubicBezTo>
                  <a:pt x="1403" y="581"/>
                  <a:pt x="1392" y="577"/>
                  <a:pt x="1387" y="584"/>
                </a:cubicBezTo>
                <a:cubicBezTo>
                  <a:pt x="1397" y="585"/>
                  <a:pt x="1409" y="584"/>
                  <a:pt x="1415" y="575"/>
                </a:cubicBezTo>
                <a:cubicBezTo>
                  <a:pt x="1420" y="579"/>
                  <a:pt x="1426" y="572"/>
                  <a:pt x="1432" y="573"/>
                </a:cubicBezTo>
                <a:cubicBezTo>
                  <a:pt x="1431" y="579"/>
                  <a:pt x="1422" y="575"/>
                  <a:pt x="1421" y="582"/>
                </a:cubicBezTo>
                <a:cubicBezTo>
                  <a:pt x="1408" y="575"/>
                  <a:pt x="1403" y="595"/>
                  <a:pt x="1389" y="591"/>
                </a:cubicBezTo>
                <a:cubicBezTo>
                  <a:pt x="1375" y="597"/>
                  <a:pt x="1357" y="603"/>
                  <a:pt x="1346" y="613"/>
                </a:cubicBezTo>
                <a:cubicBezTo>
                  <a:pt x="1353" y="615"/>
                  <a:pt x="1358" y="608"/>
                  <a:pt x="1365" y="607"/>
                </a:cubicBezTo>
                <a:cubicBezTo>
                  <a:pt x="1371" y="607"/>
                  <a:pt x="1376" y="603"/>
                  <a:pt x="1383" y="604"/>
                </a:cubicBezTo>
                <a:cubicBezTo>
                  <a:pt x="1385" y="602"/>
                  <a:pt x="1381" y="597"/>
                  <a:pt x="1386" y="598"/>
                </a:cubicBezTo>
                <a:cubicBezTo>
                  <a:pt x="1388" y="602"/>
                  <a:pt x="1382" y="605"/>
                  <a:pt x="1382" y="609"/>
                </a:cubicBezTo>
                <a:cubicBezTo>
                  <a:pt x="1370" y="617"/>
                  <a:pt x="1353" y="619"/>
                  <a:pt x="1347" y="633"/>
                </a:cubicBezTo>
                <a:cubicBezTo>
                  <a:pt x="1337" y="634"/>
                  <a:pt x="1326" y="642"/>
                  <a:pt x="1316" y="648"/>
                </a:cubicBezTo>
                <a:cubicBezTo>
                  <a:pt x="1316" y="650"/>
                  <a:pt x="1317" y="653"/>
                  <a:pt x="1315" y="654"/>
                </a:cubicBezTo>
                <a:cubicBezTo>
                  <a:pt x="1313" y="650"/>
                  <a:pt x="1313" y="650"/>
                  <a:pt x="1313" y="650"/>
                </a:cubicBezTo>
                <a:cubicBezTo>
                  <a:pt x="1302" y="655"/>
                  <a:pt x="1290" y="661"/>
                  <a:pt x="1279" y="668"/>
                </a:cubicBezTo>
                <a:cubicBezTo>
                  <a:pt x="1278" y="670"/>
                  <a:pt x="1278" y="670"/>
                  <a:pt x="1278" y="670"/>
                </a:cubicBezTo>
                <a:cubicBezTo>
                  <a:pt x="1278" y="669"/>
                  <a:pt x="1278" y="669"/>
                  <a:pt x="1277" y="668"/>
                </a:cubicBezTo>
                <a:cubicBezTo>
                  <a:pt x="1272" y="669"/>
                  <a:pt x="1275" y="676"/>
                  <a:pt x="1271" y="675"/>
                </a:cubicBezTo>
                <a:cubicBezTo>
                  <a:pt x="1273" y="679"/>
                  <a:pt x="1273" y="679"/>
                  <a:pt x="1273" y="679"/>
                </a:cubicBezTo>
                <a:cubicBezTo>
                  <a:pt x="1282" y="662"/>
                  <a:pt x="1305" y="665"/>
                  <a:pt x="1320" y="655"/>
                </a:cubicBezTo>
                <a:cubicBezTo>
                  <a:pt x="1323" y="655"/>
                  <a:pt x="1323" y="655"/>
                  <a:pt x="1323" y="655"/>
                </a:cubicBezTo>
                <a:cubicBezTo>
                  <a:pt x="1323" y="661"/>
                  <a:pt x="1315" y="657"/>
                  <a:pt x="1314" y="662"/>
                </a:cubicBezTo>
                <a:cubicBezTo>
                  <a:pt x="1322" y="661"/>
                  <a:pt x="1331" y="664"/>
                  <a:pt x="1337" y="657"/>
                </a:cubicBezTo>
                <a:cubicBezTo>
                  <a:pt x="1343" y="657"/>
                  <a:pt x="1351" y="656"/>
                  <a:pt x="1355" y="651"/>
                </a:cubicBezTo>
                <a:cubicBezTo>
                  <a:pt x="1354" y="651"/>
                  <a:pt x="1354" y="651"/>
                  <a:pt x="1354" y="651"/>
                </a:cubicBezTo>
                <a:cubicBezTo>
                  <a:pt x="1355" y="649"/>
                  <a:pt x="1355" y="649"/>
                  <a:pt x="1355" y="649"/>
                </a:cubicBezTo>
                <a:cubicBezTo>
                  <a:pt x="1357" y="652"/>
                  <a:pt x="1357" y="652"/>
                  <a:pt x="1357" y="652"/>
                </a:cubicBezTo>
                <a:cubicBezTo>
                  <a:pt x="1358" y="649"/>
                  <a:pt x="1362" y="651"/>
                  <a:pt x="1363" y="651"/>
                </a:cubicBezTo>
                <a:cubicBezTo>
                  <a:pt x="1365" y="651"/>
                  <a:pt x="1365" y="651"/>
                  <a:pt x="1365" y="651"/>
                </a:cubicBezTo>
                <a:cubicBezTo>
                  <a:pt x="1346" y="661"/>
                  <a:pt x="1323" y="668"/>
                  <a:pt x="1305" y="681"/>
                </a:cubicBezTo>
                <a:cubicBezTo>
                  <a:pt x="1299" y="682"/>
                  <a:pt x="1293" y="681"/>
                  <a:pt x="1291" y="688"/>
                </a:cubicBezTo>
                <a:cubicBezTo>
                  <a:pt x="1291" y="687"/>
                  <a:pt x="1291" y="686"/>
                  <a:pt x="1290" y="685"/>
                </a:cubicBezTo>
                <a:cubicBezTo>
                  <a:pt x="1288" y="685"/>
                  <a:pt x="1285" y="687"/>
                  <a:pt x="1285" y="689"/>
                </a:cubicBezTo>
                <a:cubicBezTo>
                  <a:pt x="1286" y="691"/>
                  <a:pt x="1284" y="695"/>
                  <a:pt x="1287" y="696"/>
                </a:cubicBezTo>
                <a:cubicBezTo>
                  <a:pt x="1294" y="697"/>
                  <a:pt x="1297" y="691"/>
                  <a:pt x="1304" y="692"/>
                </a:cubicBezTo>
                <a:cubicBezTo>
                  <a:pt x="1299" y="700"/>
                  <a:pt x="1287" y="698"/>
                  <a:pt x="1281" y="704"/>
                </a:cubicBezTo>
                <a:cubicBezTo>
                  <a:pt x="1280" y="704"/>
                  <a:pt x="1279" y="703"/>
                  <a:pt x="1277" y="703"/>
                </a:cubicBezTo>
                <a:cubicBezTo>
                  <a:pt x="1276" y="704"/>
                  <a:pt x="1277" y="705"/>
                  <a:pt x="1277" y="707"/>
                </a:cubicBezTo>
                <a:cubicBezTo>
                  <a:pt x="1280" y="707"/>
                  <a:pt x="1280" y="707"/>
                  <a:pt x="1280" y="707"/>
                </a:cubicBezTo>
                <a:cubicBezTo>
                  <a:pt x="1281" y="711"/>
                  <a:pt x="1276" y="710"/>
                  <a:pt x="1275" y="713"/>
                </a:cubicBezTo>
                <a:cubicBezTo>
                  <a:pt x="1285" y="711"/>
                  <a:pt x="1297" y="709"/>
                  <a:pt x="1305" y="702"/>
                </a:cubicBezTo>
                <a:cubicBezTo>
                  <a:pt x="1302" y="696"/>
                  <a:pt x="1311" y="695"/>
                  <a:pt x="1315" y="693"/>
                </a:cubicBezTo>
                <a:cubicBezTo>
                  <a:pt x="1316" y="697"/>
                  <a:pt x="1317" y="702"/>
                  <a:pt x="1313" y="707"/>
                </a:cubicBezTo>
                <a:cubicBezTo>
                  <a:pt x="1318" y="713"/>
                  <a:pt x="1309" y="713"/>
                  <a:pt x="1309" y="719"/>
                </a:cubicBezTo>
                <a:cubicBezTo>
                  <a:pt x="1309" y="717"/>
                  <a:pt x="1309" y="717"/>
                  <a:pt x="1309" y="717"/>
                </a:cubicBezTo>
                <a:cubicBezTo>
                  <a:pt x="1306" y="717"/>
                  <a:pt x="1303" y="720"/>
                  <a:pt x="1304" y="724"/>
                </a:cubicBezTo>
                <a:cubicBezTo>
                  <a:pt x="1300" y="721"/>
                  <a:pt x="1299" y="730"/>
                  <a:pt x="1292" y="730"/>
                </a:cubicBezTo>
                <a:cubicBezTo>
                  <a:pt x="1285" y="735"/>
                  <a:pt x="1285" y="735"/>
                  <a:pt x="1285" y="735"/>
                </a:cubicBezTo>
                <a:cubicBezTo>
                  <a:pt x="1284" y="733"/>
                  <a:pt x="1284" y="733"/>
                  <a:pt x="1284" y="733"/>
                </a:cubicBezTo>
                <a:cubicBezTo>
                  <a:pt x="1277" y="739"/>
                  <a:pt x="1277" y="739"/>
                  <a:pt x="1277" y="739"/>
                </a:cubicBezTo>
                <a:cubicBezTo>
                  <a:pt x="1273" y="738"/>
                  <a:pt x="1270" y="742"/>
                  <a:pt x="1266" y="743"/>
                </a:cubicBezTo>
                <a:cubicBezTo>
                  <a:pt x="1258" y="745"/>
                  <a:pt x="1251" y="751"/>
                  <a:pt x="1245" y="756"/>
                </a:cubicBezTo>
                <a:cubicBezTo>
                  <a:pt x="1249" y="756"/>
                  <a:pt x="1253" y="753"/>
                  <a:pt x="1256" y="750"/>
                </a:cubicBezTo>
                <a:cubicBezTo>
                  <a:pt x="1258" y="755"/>
                  <a:pt x="1261" y="747"/>
                  <a:pt x="1264" y="749"/>
                </a:cubicBezTo>
                <a:cubicBezTo>
                  <a:pt x="1282" y="741"/>
                  <a:pt x="1293" y="736"/>
                  <a:pt x="1311" y="729"/>
                </a:cubicBezTo>
                <a:cubicBezTo>
                  <a:pt x="1312" y="725"/>
                  <a:pt x="1316" y="725"/>
                  <a:pt x="1319" y="724"/>
                </a:cubicBezTo>
                <a:cubicBezTo>
                  <a:pt x="1316" y="729"/>
                  <a:pt x="1311" y="731"/>
                  <a:pt x="1305" y="733"/>
                </a:cubicBezTo>
                <a:cubicBezTo>
                  <a:pt x="1299" y="739"/>
                  <a:pt x="1299" y="739"/>
                  <a:pt x="1299" y="739"/>
                </a:cubicBezTo>
                <a:cubicBezTo>
                  <a:pt x="1316" y="735"/>
                  <a:pt x="1331" y="723"/>
                  <a:pt x="1348" y="716"/>
                </a:cubicBezTo>
                <a:cubicBezTo>
                  <a:pt x="1349" y="721"/>
                  <a:pt x="1349" y="721"/>
                  <a:pt x="1349" y="721"/>
                </a:cubicBezTo>
                <a:cubicBezTo>
                  <a:pt x="1365" y="715"/>
                  <a:pt x="1380" y="705"/>
                  <a:pt x="1397" y="699"/>
                </a:cubicBezTo>
                <a:cubicBezTo>
                  <a:pt x="1399" y="696"/>
                  <a:pt x="1402" y="695"/>
                  <a:pt x="1406" y="694"/>
                </a:cubicBezTo>
                <a:cubicBezTo>
                  <a:pt x="1397" y="703"/>
                  <a:pt x="1381" y="707"/>
                  <a:pt x="1371" y="713"/>
                </a:cubicBezTo>
                <a:cubicBezTo>
                  <a:pt x="1367" y="712"/>
                  <a:pt x="1365" y="716"/>
                  <a:pt x="1362" y="717"/>
                </a:cubicBezTo>
                <a:cubicBezTo>
                  <a:pt x="1366" y="722"/>
                  <a:pt x="1366" y="722"/>
                  <a:pt x="1366" y="722"/>
                </a:cubicBezTo>
                <a:cubicBezTo>
                  <a:pt x="1363" y="729"/>
                  <a:pt x="1353" y="727"/>
                  <a:pt x="1351" y="735"/>
                </a:cubicBezTo>
                <a:cubicBezTo>
                  <a:pt x="1335" y="738"/>
                  <a:pt x="1323" y="753"/>
                  <a:pt x="1307" y="760"/>
                </a:cubicBezTo>
                <a:cubicBezTo>
                  <a:pt x="1308" y="766"/>
                  <a:pt x="1303" y="770"/>
                  <a:pt x="1300" y="773"/>
                </a:cubicBezTo>
                <a:cubicBezTo>
                  <a:pt x="1298" y="770"/>
                  <a:pt x="1306" y="768"/>
                  <a:pt x="1305" y="763"/>
                </a:cubicBezTo>
                <a:cubicBezTo>
                  <a:pt x="1291" y="767"/>
                  <a:pt x="1286" y="775"/>
                  <a:pt x="1273" y="779"/>
                </a:cubicBezTo>
                <a:cubicBezTo>
                  <a:pt x="1264" y="785"/>
                  <a:pt x="1264" y="785"/>
                  <a:pt x="1264" y="785"/>
                </a:cubicBezTo>
                <a:cubicBezTo>
                  <a:pt x="1263" y="785"/>
                  <a:pt x="1263" y="785"/>
                  <a:pt x="1263" y="785"/>
                </a:cubicBezTo>
                <a:cubicBezTo>
                  <a:pt x="1260" y="792"/>
                  <a:pt x="1246" y="790"/>
                  <a:pt x="1246" y="799"/>
                </a:cubicBezTo>
                <a:cubicBezTo>
                  <a:pt x="1245" y="800"/>
                  <a:pt x="1245" y="801"/>
                  <a:pt x="1244" y="801"/>
                </a:cubicBezTo>
                <a:cubicBezTo>
                  <a:pt x="1246" y="796"/>
                  <a:pt x="1246" y="796"/>
                  <a:pt x="1246" y="796"/>
                </a:cubicBezTo>
                <a:cubicBezTo>
                  <a:pt x="1244" y="796"/>
                  <a:pt x="1241" y="797"/>
                  <a:pt x="1239" y="799"/>
                </a:cubicBezTo>
                <a:cubicBezTo>
                  <a:pt x="1242" y="806"/>
                  <a:pt x="1234" y="807"/>
                  <a:pt x="1231" y="809"/>
                </a:cubicBezTo>
                <a:cubicBezTo>
                  <a:pt x="1239" y="811"/>
                  <a:pt x="1246" y="805"/>
                  <a:pt x="1253" y="803"/>
                </a:cubicBezTo>
                <a:cubicBezTo>
                  <a:pt x="1256" y="804"/>
                  <a:pt x="1254" y="805"/>
                  <a:pt x="1253" y="807"/>
                </a:cubicBezTo>
                <a:cubicBezTo>
                  <a:pt x="1252" y="809"/>
                  <a:pt x="1250" y="807"/>
                  <a:pt x="1249" y="806"/>
                </a:cubicBezTo>
                <a:cubicBezTo>
                  <a:pt x="1245" y="814"/>
                  <a:pt x="1236" y="811"/>
                  <a:pt x="1232" y="818"/>
                </a:cubicBezTo>
                <a:cubicBezTo>
                  <a:pt x="1237" y="815"/>
                  <a:pt x="1244" y="815"/>
                  <a:pt x="1249" y="810"/>
                </a:cubicBezTo>
                <a:cubicBezTo>
                  <a:pt x="1249" y="819"/>
                  <a:pt x="1233" y="816"/>
                  <a:pt x="1233" y="826"/>
                </a:cubicBezTo>
                <a:cubicBezTo>
                  <a:pt x="1233" y="823"/>
                  <a:pt x="1233" y="823"/>
                  <a:pt x="1233" y="823"/>
                </a:cubicBezTo>
                <a:cubicBezTo>
                  <a:pt x="1229" y="825"/>
                  <a:pt x="1223" y="829"/>
                  <a:pt x="1224" y="835"/>
                </a:cubicBezTo>
                <a:cubicBezTo>
                  <a:pt x="1242" y="827"/>
                  <a:pt x="1242" y="827"/>
                  <a:pt x="1242" y="827"/>
                </a:cubicBezTo>
                <a:cubicBezTo>
                  <a:pt x="1237" y="835"/>
                  <a:pt x="1227" y="836"/>
                  <a:pt x="1221" y="842"/>
                </a:cubicBezTo>
                <a:cubicBezTo>
                  <a:pt x="1214" y="845"/>
                  <a:pt x="1211" y="837"/>
                  <a:pt x="1207" y="843"/>
                </a:cubicBezTo>
                <a:cubicBezTo>
                  <a:pt x="1207" y="835"/>
                  <a:pt x="1207" y="835"/>
                  <a:pt x="1207" y="835"/>
                </a:cubicBezTo>
                <a:cubicBezTo>
                  <a:pt x="1208" y="835"/>
                  <a:pt x="1208" y="834"/>
                  <a:pt x="1209" y="833"/>
                </a:cubicBezTo>
                <a:cubicBezTo>
                  <a:pt x="1209" y="832"/>
                  <a:pt x="1209" y="831"/>
                  <a:pt x="1208" y="831"/>
                </a:cubicBezTo>
                <a:cubicBezTo>
                  <a:pt x="1206" y="832"/>
                  <a:pt x="1203" y="835"/>
                  <a:pt x="1203" y="837"/>
                </a:cubicBezTo>
                <a:cubicBezTo>
                  <a:pt x="1202" y="836"/>
                  <a:pt x="1202" y="836"/>
                  <a:pt x="1202" y="836"/>
                </a:cubicBezTo>
                <a:cubicBezTo>
                  <a:pt x="1200" y="839"/>
                  <a:pt x="1200" y="839"/>
                  <a:pt x="1200" y="839"/>
                </a:cubicBezTo>
                <a:cubicBezTo>
                  <a:pt x="1199" y="833"/>
                  <a:pt x="1194" y="842"/>
                  <a:pt x="1190" y="842"/>
                </a:cubicBezTo>
                <a:cubicBezTo>
                  <a:pt x="1189" y="845"/>
                  <a:pt x="1188" y="846"/>
                  <a:pt x="1185" y="847"/>
                </a:cubicBezTo>
                <a:cubicBezTo>
                  <a:pt x="1182" y="842"/>
                  <a:pt x="1178" y="849"/>
                  <a:pt x="1175" y="848"/>
                </a:cubicBezTo>
                <a:cubicBezTo>
                  <a:pt x="1171" y="850"/>
                  <a:pt x="1168" y="856"/>
                  <a:pt x="1168" y="860"/>
                </a:cubicBezTo>
                <a:cubicBezTo>
                  <a:pt x="1171" y="854"/>
                  <a:pt x="1178" y="858"/>
                  <a:pt x="1182" y="853"/>
                </a:cubicBezTo>
                <a:cubicBezTo>
                  <a:pt x="1183" y="856"/>
                  <a:pt x="1183" y="856"/>
                  <a:pt x="1183" y="856"/>
                </a:cubicBezTo>
                <a:cubicBezTo>
                  <a:pt x="1184" y="856"/>
                  <a:pt x="1185" y="855"/>
                  <a:pt x="1185" y="855"/>
                </a:cubicBezTo>
                <a:cubicBezTo>
                  <a:pt x="1183" y="856"/>
                  <a:pt x="1180" y="865"/>
                  <a:pt x="1175" y="864"/>
                </a:cubicBezTo>
                <a:cubicBezTo>
                  <a:pt x="1173" y="863"/>
                  <a:pt x="1173" y="860"/>
                  <a:pt x="1171" y="861"/>
                </a:cubicBezTo>
                <a:cubicBezTo>
                  <a:pt x="1170" y="862"/>
                  <a:pt x="1170" y="862"/>
                  <a:pt x="1170" y="862"/>
                </a:cubicBezTo>
                <a:cubicBezTo>
                  <a:pt x="1172" y="864"/>
                  <a:pt x="1172" y="864"/>
                  <a:pt x="1172" y="864"/>
                </a:cubicBezTo>
                <a:cubicBezTo>
                  <a:pt x="1165" y="869"/>
                  <a:pt x="1162" y="869"/>
                  <a:pt x="1155" y="874"/>
                </a:cubicBezTo>
                <a:cubicBezTo>
                  <a:pt x="1153" y="869"/>
                  <a:pt x="1152" y="875"/>
                  <a:pt x="1149" y="875"/>
                </a:cubicBezTo>
                <a:cubicBezTo>
                  <a:pt x="1147" y="875"/>
                  <a:pt x="1149" y="877"/>
                  <a:pt x="1148" y="878"/>
                </a:cubicBezTo>
                <a:cubicBezTo>
                  <a:pt x="1139" y="872"/>
                  <a:pt x="1137" y="889"/>
                  <a:pt x="1125" y="887"/>
                </a:cubicBezTo>
                <a:cubicBezTo>
                  <a:pt x="1117" y="889"/>
                  <a:pt x="1109" y="897"/>
                  <a:pt x="1101" y="900"/>
                </a:cubicBezTo>
                <a:cubicBezTo>
                  <a:pt x="1091" y="905"/>
                  <a:pt x="1091" y="905"/>
                  <a:pt x="1091" y="905"/>
                </a:cubicBezTo>
                <a:cubicBezTo>
                  <a:pt x="1091" y="904"/>
                  <a:pt x="1092" y="902"/>
                  <a:pt x="1091" y="901"/>
                </a:cubicBezTo>
                <a:cubicBezTo>
                  <a:pt x="1089" y="901"/>
                  <a:pt x="1088" y="903"/>
                  <a:pt x="1087" y="904"/>
                </a:cubicBezTo>
                <a:cubicBezTo>
                  <a:pt x="1089" y="906"/>
                  <a:pt x="1089" y="906"/>
                  <a:pt x="1089" y="906"/>
                </a:cubicBezTo>
                <a:cubicBezTo>
                  <a:pt x="1077" y="911"/>
                  <a:pt x="1061" y="925"/>
                  <a:pt x="1050" y="931"/>
                </a:cubicBezTo>
                <a:cubicBezTo>
                  <a:pt x="1054" y="925"/>
                  <a:pt x="1052" y="912"/>
                  <a:pt x="1064" y="912"/>
                </a:cubicBezTo>
                <a:cubicBezTo>
                  <a:pt x="1068" y="908"/>
                  <a:pt x="1068" y="908"/>
                  <a:pt x="1068" y="908"/>
                </a:cubicBezTo>
                <a:cubicBezTo>
                  <a:pt x="1066" y="905"/>
                  <a:pt x="1066" y="905"/>
                  <a:pt x="1066" y="905"/>
                </a:cubicBezTo>
                <a:cubicBezTo>
                  <a:pt x="1064" y="907"/>
                  <a:pt x="1064" y="907"/>
                  <a:pt x="1064" y="907"/>
                </a:cubicBezTo>
                <a:cubicBezTo>
                  <a:pt x="1062" y="895"/>
                  <a:pt x="1077" y="893"/>
                  <a:pt x="1081" y="884"/>
                </a:cubicBezTo>
                <a:cubicBezTo>
                  <a:pt x="1081" y="884"/>
                  <a:pt x="1081" y="884"/>
                  <a:pt x="1081" y="884"/>
                </a:cubicBezTo>
                <a:cubicBezTo>
                  <a:pt x="1081" y="880"/>
                  <a:pt x="1081" y="880"/>
                  <a:pt x="1081" y="880"/>
                </a:cubicBezTo>
                <a:cubicBezTo>
                  <a:pt x="1081" y="880"/>
                  <a:pt x="1081" y="880"/>
                  <a:pt x="1081" y="880"/>
                </a:cubicBezTo>
                <a:cubicBezTo>
                  <a:pt x="1081" y="882"/>
                  <a:pt x="1083" y="883"/>
                  <a:pt x="1084" y="883"/>
                </a:cubicBezTo>
                <a:cubicBezTo>
                  <a:pt x="1087" y="881"/>
                  <a:pt x="1091" y="882"/>
                  <a:pt x="1091" y="878"/>
                </a:cubicBezTo>
                <a:cubicBezTo>
                  <a:pt x="1088" y="878"/>
                  <a:pt x="1088" y="878"/>
                  <a:pt x="1088" y="878"/>
                </a:cubicBezTo>
                <a:cubicBezTo>
                  <a:pt x="1087" y="874"/>
                  <a:pt x="1095" y="875"/>
                  <a:pt x="1090" y="871"/>
                </a:cubicBezTo>
                <a:cubicBezTo>
                  <a:pt x="1078" y="877"/>
                  <a:pt x="1068" y="885"/>
                  <a:pt x="1055" y="893"/>
                </a:cubicBezTo>
                <a:cubicBezTo>
                  <a:pt x="1051" y="895"/>
                  <a:pt x="1047" y="897"/>
                  <a:pt x="1044" y="901"/>
                </a:cubicBezTo>
                <a:cubicBezTo>
                  <a:pt x="1042" y="899"/>
                  <a:pt x="1042" y="899"/>
                  <a:pt x="1042" y="899"/>
                </a:cubicBezTo>
                <a:cubicBezTo>
                  <a:pt x="1047" y="893"/>
                  <a:pt x="1054" y="889"/>
                  <a:pt x="1057" y="884"/>
                </a:cubicBezTo>
                <a:cubicBezTo>
                  <a:pt x="1055" y="884"/>
                  <a:pt x="1055" y="886"/>
                  <a:pt x="1053" y="887"/>
                </a:cubicBezTo>
                <a:cubicBezTo>
                  <a:pt x="1052" y="886"/>
                  <a:pt x="1053" y="884"/>
                  <a:pt x="1051" y="883"/>
                </a:cubicBezTo>
                <a:cubicBezTo>
                  <a:pt x="1049" y="892"/>
                  <a:pt x="1039" y="895"/>
                  <a:pt x="1034" y="897"/>
                </a:cubicBezTo>
                <a:cubicBezTo>
                  <a:pt x="1035" y="895"/>
                  <a:pt x="1035" y="895"/>
                  <a:pt x="1035" y="895"/>
                </a:cubicBezTo>
                <a:cubicBezTo>
                  <a:pt x="1033" y="895"/>
                  <a:pt x="1030" y="895"/>
                  <a:pt x="1028" y="898"/>
                </a:cubicBezTo>
                <a:cubicBezTo>
                  <a:pt x="1028" y="902"/>
                  <a:pt x="1031" y="897"/>
                  <a:pt x="1030" y="901"/>
                </a:cubicBezTo>
                <a:cubicBezTo>
                  <a:pt x="1028" y="903"/>
                  <a:pt x="1028" y="903"/>
                  <a:pt x="1028" y="903"/>
                </a:cubicBezTo>
                <a:cubicBezTo>
                  <a:pt x="1025" y="898"/>
                  <a:pt x="1025" y="898"/>
                  <a:pt x="1025" y="898"/>
                </a:cubicBezTo>
                <a:cubicBezTo>
                  <a:pt x="1023" y="902"/>
                  <a:pt x="1016" y="904"/>
                  <a:pt x="1017" y="910"/>
                </a:cubicBezTo>
                <a:cubicBezTo>
                  <a:pt x="1013" y="907"/>
                  <a:pt x="1013" y="907"/>
                  <a:pt x="1013" y="907"/>
                </a:cubicBezTo>
                <a:cubicBezTo>
                  <a:pt x="1012" y="910"/>
                  <a:pt x="1010" y="914"/>
                  <a:pt x="1007" y="916"/>
                </a:cubicBezTo>
                <a:cubicBezTo>
                  <a:pt x="1007" y="911"/>
                  <a:pt x="1007" y="911"/>
                  <a:pt x="1007" y="911"/>
                </a:cubicBezTo>
                <a:cubicBezTo>
                  <a:pt x="996" y="922"/>
                  <a:pt x="985" y="936"/>
                  <a:pt x="971" y="940"/>
                </a:cubicBezTo>
                <a:cubicBezTo>
                  <a:pt x="967" y="947"/>
                  <a:pt x="960" y="947"/>
                  <a:pt x="958" y="953"/>
                </a:cubicBezTo>
                <a:cubicBezTo>
                  <a:pt x="958" y="952"/>
                  <a:pt x="961" y="951"/>
                  <a:pt x="960" y="949"/>
                </a:cubicBezTo>
                <a:cubicBezTo>
                  <a:pt x="957" y="949"/>
                  <a:pt x="952" y="953"/>
                  <a:pt x="954" y="957"/>
                </a:cubicBezTo>
                <a:cubicBezTo>
                  <a:pt x="953" y="957"/>
                  <a:pt x="953" y="957"/>
                  <a:pt x="953" y="957"/>
                </a:cubicBezTo>
                <a:cubicBezTo>
                  <a:pt x="951" y="953"/>
                  <a:pt x="951" y="953"/>
                  <a:pt x="951" y="953"/>
                </a:cubicBezTo>
                <a:cubicBezTo>
                  <a:pt x="947" y="959"/>
                  <a:pt x="935" y="959"/>
                  <a:pt x="934" y="969"/>
                </a:cubicBezTo>
                <a:cubicBezTo>
                  <a:pt x="931" y="973"/>
                  <a:pt x="931" y="973"/>
                  <a:pt x="931" y="973"/>
                </a:cubicBezTo>
                <a:cubicBezTo>
                  <a:pt x="929" y="973"/>
                  <a:pt x="931" y="969"/>
                  <a:pt x="929" y="970"/>
                </a:cubicBezTo>
                <a:cubicBezTo>
                  <a:pt x="931" y="976"/>
                  <a:pt x="922" y="982"/>
                  <a:pt x="919" y="985"/>
                </a:cubicBezTo>
                <a:cubicBezTo>
                  <a:pt x="919" y="989"/>
                  <a:pt x="919" y="989"/>
                  <a:pt x="919" y="989"/>
                </a:cubicBezTo>
                <a:cubicBezTo>
                  <a:pt x="931" y="986"/>
                  <a:pt x="941" y="971"/>
                  <a:pt x="951" y="967"/>
                </a:cubicBezTo>
                <a:cubicBezTo>
                  <a:pt x="951" y="968"/>
                  <a:pt x="949" y="971"/>
                  <a:pt x="947" y="971"/>
                </a:cubicBezTo>
                <a:cubicBezTo>
                  <a:pt x="941" y="981"/>
                  <a:pt x="927" y="983"/>
                  <a:pt x="927" y="995"/>
                </a:cubicBezTo>
                <a:cubicBezTo>
                  <a:pt x="922" y="995"/>
                  <a:pt x="921" y="1000"/>
                  <a:pt x="917" y="1002"/>
                </a:cubicBezTo>
                <a:cubicBezTo>
                  <a:pt x="918" y="1001"/>
                  <a:pt x="918" y="999"/>
                  <a:pt x="918" y="997"/>
                </a:cubicBezTo>
                <a:cubicBezTo>
                  <a:pt x="917" y="996"/>
                  <a:pt x="917" y="996"/>
                  <a:pt x="917" y="996"/>
                </a:cubicBezTo>
                <a:cubicBezTo>
                  <a:pt x="913" y="1006"/>
                  <a:pt x="904" y="1008"/>
                  <a:pt x="898" y="1018"/>
                </a:cubicBezTo>
                <a:cubicBezTo>
                  <a:pt x="895" y="1014"/>
                  <a:pt x="895" y="1014"/>
                  <a:pt x="895" y="1014"/>
                </a:cubicBezTo>
                <a:cubicBezTo>
                  <a:pt x="892" y="1020"/>
                  <a:pt x="886" y="1019"/>
                  <a:pt x="887" y="1026"/>
                </a:cubicBezTo>
                <a:cubicBezTo>
                  <a:pt x="886" y="1025"/>
                  <a:pt x="885" y="1024"/>
                  <a:pt x="884" y="1024"/>
                </a:cubicBezTo>
                <a:cubicBezTo>
                  <a:pt x="883" y="1027"/>
                  <a:pt x="884" y="1032"/>
                  <a:pt x="880" y="1033"/>
                </a:cubicBezTo>
                <a:cubicBezTo>
                  <a:pt x="876" y="1026"/>
                  <a:pt x="883" y="1021"/>
                  <a:pt x="883" y="1016"/>
                </a:cubicBezTo>
                <a:cubicBezTo>
                  <a:pt x="883" y="1015"/>
                  <a:pt x="888" y="1017"/>
                  <a:pt x="887" y="1019"/>
                </a:cubicBezTo>
                <a:cubicBezTo>
                  <a:pt x="890" y="1015"/>
                  <a:pt x="893" y="1011"/>
                  <a:pt x="893" y="1006"/>
                </a:cubicBezTo>
                <a:cubicBezTo>
                  <a:pt x="897" y="1005"/>
                  <a:pt x="899" y="1001"/>
                  <a:pt x="901" y="998"/>
                </a:cubicBezTo>
                <a:cubicBezTo>
                  <a:pt x="895" y="999"/>
                  <a:pt x="889" y="1007"/>
                  <a:pt x="887" y="1013"/>
                </a:cubicBezTo>
                <a:cubicBezTo>
                  <a:pt x="885" y="1011"/>
                  <a:pt x="885" y="1011"/>
                  <a:pt x="885" y="1011"/>
                </a:cubicBezTo>
                <a:cubicBezTo>
                  <a:pt x="878" y="1013"/>
                  <a:pt x="879" y="1025"/>
                  <a:pt x="873" y="1019"/>
                </a:cubicBezTo>
                <a:cubicBezTo>
                  <a:pt x="869" y="1021"/>
                  <a:pt x="869" y="1025"/>
                  <a:pt x="871" y="1027"/>
                </a:cubicBezTo>
                <a:cubicBezTo>
                  <a:pt x="877" y="1024"/>
                  <a:pt x="877" y="1024"/>
                  <a:pt x="877" y="1024"/>
                </a:cubicBezTo>
                <a:cubicBezTo>
                  <a:pt x="875" y="1033"/>
                  <a:pt x="875" y="1033"/>
                  <a:pt x="875" y="1033"/>
                </a:cubicBezTo>
                <a:cubicBezTo>
                  <a:pt x="878" y="1033"/>
                  <a:pt x="878" y="1033"/>
                  <a:pt x="878" y="1033"/>
                </a:cubicBezTo>
                <a:cubicBezTo>
                  <a:pt x="876" y="1035"/>
                  <a:pt x="869" y="1037"/>
                  <a:pt x="867" y="1041"/>
                </a:cubicBezTo>
                <a:cubicBezTo>
                  <a:pt x="866" y="1042"/>
                  <a:pt x="868" y="1036"/>
                  <a:pt x="864" y="1037"/>
                </a:cubicBezTo>
                <a:cubicBezTo>
                  <a:pt x="863" y="1042"/>
                  <a:pt x="863" y="1042"/>
                  <a:pt x="863" y="1042"/>
                </a:cubicBezTo>
                <a:cubicBezTo>
                  <a:pt x="862" y="1038"/>
                  <a:pt x="862" y="1038"/>
                  <a:pt x="862" y="1038"/>
                </a:cubicBezTo>
                <a:cubicBezTo>
                  <a:pt x="860" y="1040"/>
                  <a:pt x="856" y="1043"/>
                  <a:pt x="855" y="1048"/>
                </a:cubicBezTo>
                <a:cubicBezTo>
                  <a:pt x="853" y="1045"/>
                  <a:pt x="853" y="1045"/>
                  <a:pt x="853" y="1045"/>
                </a:cubicBezTo>
                <a:cubicBezTo>
                  <a:pt x="853" y="1045"/>
                  <a:pt x="853" y="1045"/>
                  <a:pt x="853" y="1045"/>
                </a:cubicBezTo>
                <a:cubicBezTo>
                  <a:pt x="852" y="1047"/>
                  <a:pt x="854" y="1040"/>
                  <a:pt x="851" y="1039"/>
                </a:cubicBezTo>
                <a:cubicBezTo>
                  <a:pt x="849" y="1043"/>
                  <a:pt x="849" y="1049"/>
                  <a:pt x="848" y="1054"/>
                </a:cubicBezTo>
                <a:cubicBezTo>
                  <a:pt x="846" y="1048"/>
                  <a:pt x="846" y="1048"/>
                  <a:pt x="846" y="1048"/>
                </a:cubicBezTo>
                <a:cubicBezTo>
                  <a:pt x="837" y="1050"/>
                  <a:pt x="843" y="1065"/>
                  <a:pt x="833" y="1063"/>
                </a:cubicBezTo>
                <a:cubicBezTo>
                  <a:pt x="827" y="1071"/>
                  <a:pt x="827" y="1071"/>
                  <a:pt x="827" y="1071"/>
                </a:cubicBezTo>
                <a:cubicBezTo>
                  <a:pt x="825" y="1065"/>
                  <a:pt x="825" y="1065"/>
                  <a:pt x="825" y="1065"/>
                </a:cubicBezTo>
                <a:cubicBezTo>
                  <a:pt x="822" y="1071"/>
                  <a:pt x="819" y="1073"/>
                  <a:pt x="816" y="1078"/>
                </a:cubicBezTo>
                <a:cubicBezTo>
                  <a:pt x="819" y="1068"/>
                  <a:pt x="819" y="1068"/>
                  <a:pt x="819" y="1068"/>
                </a:cubicBezTo>
                <a:cubicBezTo>
                  <a:pt x="811" y="1070"/>
                  <a:pt x="811" y="1083"/>
                  <a:pt x="803" y="1087"/>
                </a:cubicBezTo>
                <a:cubicBezTo>
                  <a:pt x="800" y="1091"/>
                  <a:pt x="800" y="1091"/>
                  <a:pt x="800" y="1091"/>
                </a:cubicBezTo>
                <a:cubicBezTo>
                  <a:pt x="800" y="1085"/>
                  <a:pt x="803" y="1081"/>
                  <a:pt x="807" y="1078"/>
                </a:cubicBezTo>
                <a:cubicBezTo>
                  <a:pt x="807" y="1071"/>
                  <a:pt x="815" y="1069"/>
                  <a:pt x="817" y="1062"/>
                </a:cubicBezTo>
                <a:cubicBezTo>
                  <a:pt x="795" y="1073"/>
                  <a:pt x="792" y="1103"/>
                  <a:pt x="777" y="1121"/>
                </a:cubicBezTo>
                <a:cubicBezTo>
                  <a:pt x="772" y="1118"/>
                  <a:pt x="783" y="1119"/>
                  <a:pt x="780" y="1113"/>
                </a:cubicBezTo>
                <a:cubicBezTo>
                  <a:pt x="780" y="1120"/>
                  <a:pt x="765" y="1111"/>
                  <a:pt x="771" y="1121"/>
                </a:cubicBezTo>
                <a:cubicBezTo>
                  <a:pt x="771" y="1124"/>
                  <a:pt x="771" y="1124"/>
                  <a:pt x="771" y="1124"/>
                </a:cubicBezTo>
                <a:cubicBezTo>
                  <a:pt x="769" y="1121"/>
                  <a:pt x="769" y="1121"/>
                  <a:pt x="769" y="1121"/>
                </a:cubicBezTo>
                <a:cubicBezTo>
                  <a:pt x="766" y="1125"/>
                  <a:pt x="766" y="1125"/>
                  <a:pt x="766" y="1125"/>
                </a:cubicBezTo>
                <a:cubicBezTo>
                  <a:pt x="763" y="1127"/>
                  <a:pt x="768" y="1121"/>
                  <a:pt x="765" y="1120"/>
                </a:cubicBezTo>
                <a:cubicBezTo>
                  <a:pt x="762" y="1124"/>
                  <a:pt x="759" y="1128"/>
                  <a:pt x="758" y="1134"/>
                </a:cubicBezTo>
                <a:cubicBezTo>
                  <a:pt x="758" y="1137"/>
                  <a:pt x="759" y="1139"/>
                  <a:pt x="761" y="1141"/>
                </a:cubicBezTo>
                <a:cubicBezTo>
                  <a:pt x="763" y="1140"/>
                  <a:pt x="763" y="1140"/>
                  <a:pt x="763" y="1140"/>
                </a:cubicBezTo>
                <a:cubicBezTo>
                  <a:pt x="763" y="1147"/>
                  <a:pt x="754" y="1145"/>
                  <a:pt x="755" y="1153"/>
                </a:cubicBezTo>
                <a:cubicBezTo>
                  <a:pt x="746" y="1147"/>
                  <a:pt x="746" y="1147"/>
                  <a:pt x="746" y="1147"/>
                </a:cubicBezTo>
                <a:cubicBezTo>
                  <a:pt x="742" y="1153"/>
                  <a:pt x="735" y="1142"/>
                  <a:pt x="735" y="1152"/>
                </a:cubicBezTo>
                <a:cubicBezTo>
                  <a:pt x="734" y="1151"/>
                  <a:pt x="738" y="1145"/>
                  <a:pt x="736" y="1142"/>
                </a:cubicBezTo>
                <a:cubicBezTo>
                  <a:pt x="731" y="1143"/>
                  <a:pt x="734" y="1150"/>
                  <a:pt x="731" y="1153"/>
                </a:cubicBezTo>
                <a:cubicBezTo>
                  <a:pt x="729" y="1154"/>
                  <a:pt x="727" y="1152"/>
                  <a:pt x="726" y="1151"/>
                </a:cubicBezTo>
                <a:cubicBezTo>
                  <a:pt x="730" y="1148"/>
                  <a:pt x="731" y="1142"/>
                  <a:pt x="729" y="1138"/>
                </a:cubicBezTo>
                <a:cubicBezTo>
                  <a:pt x="729" y="1137"/>
                  <a:pt x="729" y="1137"/>
                  <a:pt x="729" y="1137"/>
                </a:cubicBezTo>
                <a:cubicBezTo>
                  <a:pt x="722" y="1139"/>
                  <a:pt x="728" y="1157"/>
                  <a:pt x="717" y="1150"/>
                </a:cubicBezTo>
                <a:cubicBezTo>
                  <a:pt x="713" y="1147"/>
                  <a:pt x="707" y="1143"/>
                  <a:pt x="705" y="1138"/>
                </a:cubicBezTo>
                <a:cubicBezTo>
                  <a:pt x="711" y="1133"/>
                  <a:pt x="711" y="1133"/>
                  <a:pt x="711" y="1133"/>
                </a:cubicBezTo>
                <a:cubicBezTo>
                  <a:pt x="706" y="1131"/>
                  <a:pt x="706" y="1131"/>
                  <a:pt x="706" y="1131"/>
                </a:cubicBezTo>
                <a:cubicBezTo>
                  <a:pt x="705" y="1124"/>
                  <a:pt x="715" y="1122"/>
                  <a:pt x="714" y="1115"/>
                </a:cubicBezTo>
                <a:cubicBezTo>
                  <a:pt x="709" y="1114"/>
                  <a:pt x="709" y="1114"/>
                  <a:pt x="709" y="1114"/>
                </a:cubicBezTo>
                <a:cubicBezTo>
                  <a:pt x="715" y="1106"/>
                  <a:pt x="703" y="1108"/>
                  <a:pt x="705" y="1101"/>
                </a:cubicBezTo>
                <a:cubicBezTo>
                  <a:pt x="701" y="1099"/>
                  <a:pt x="701" y="1099"/>
                  <a:pt x="701" y="1099"/>
                </a:cubicBezTo>
                <a:cubicBezTo>
                  <a:pt x="696" y="1093"/>
                  <a:pt x="691" y="1085"/>
                  <a:pt x="686" y="1078"/>
                </a:cubicBezTo>
                <a:cubicBezTo>
                  <a:pt x="683" y="1083"/>
                  <a:pt x="683" y="1083"/>
                  <a:pt x="683" y="1083"/>
                </a:cubicBezTo>
                <a:cubicBezTo>
                  <a:pt x="656" y="1051"/>
                  <a:pt x="635" y="1011"/>
                  <a:pt x="608" y="979"/>
                </a:cubicBezTo>
                <a:cubicBezTo>
                  <a:pt x="607" y="981"/>
                  <a:pt x="607" y="981"/>
                  <a:pt x="607" y="981"/>
                </a:cubicBezTo>
                <a:cubicBezTo>
                  <a:pt x="604" y="971"/>
                  <a:pt x="604" y="971"/>
                  <a:pt x="604" y="971"/>
                </a:cubicBezTo>
                <a:cubicBezTo>
                  <a:pt x="602" y="974"/>
                  <a:pt x="598" y="975"/>
                  <a:pt x="596" y="971"/>
                </a:cubicBezTo>
                <a:cubicBezTo>
                  <a:pt x="593" y="968"/>
                  <a:pt x="593" y="968"/>
                  <a:pt x="593" y="968"/>
                </a:cubicBezTo>
                <a:cubicBezTo>
                  <a:pt x="595" y="966"/>
                  <a:pt x="597" y="966"/>
                  <a:pt x="599" y="967"/>
                </a:cubicBezTo>
                <a:cubicBezTo>
                  <a:pt x="600" y="966"/>
                  <a:pt x="599" y="964"/>
                  <a:pt x="599" y="963"/>
                </a:cubicBezTo>
                <a:cubicBezTo>
                  <a:pt x="599" y="961"/>
                  <a:pt x="597" y="962"/>
                  <a:pt x="596" y="962"/>
                </a:cubicBezTo>
                <a:cubicBezTo>
                  <a:pt x="594" y="964"/>
                  <a:pt x="594" y="964"/>
                  <a:pt x="594" y="964"/>
                </a:cubicBezTo>
                <a:cubicBezTo>
                  <a:pt x="582" y="959"/>
                  <a:pt x="581" y="945"/>
                  <a:pt x="576" y="935"/>
                </a:cubicBezTo>
                <a:cubicBezTo>
                  <a:pt x="570" y="931"/>
                  <a:pt x="573" y="920"/>
                  <a:pt x="569" y="914"/>
                </a:cubicBezTo>
                <a:cubicBezTo>
                  <a:pt x="559" y="899"/>
                  <a:pt x="549" y="883"/>
                  <a:pt x="538" y="869"/>
                </a:cubicBezTo>
                <a:cubicBezTo>
                  <a:pt x="538" y="866"/>
                  <a:pt x="537" y="864"/>
                  <a:pt x="535" y="863"/>
                </a:cubicBezTo>
                <a:cubicBezTo>
                  <a:pt x="535" y="863"/>
                  <a:pt x="534" y="863"/>
                  <a:pt x="533" y="864"/>
                </a:cubicBezTo>
                <a:cubicBezTo>
                  <a:pt x="531" y="853"/>
                  <a:pt x="523" y="845"/>
                  <a:pt x="516" y="839"/>
                </a:cubicBezTo>
                <a:cubicBezTo>
                  <a:pt x="514" y="841"/>
                  <a:pt x="514" y="841"/>
                  <a:pt x="514" y="841"/>
                </a:cubicBezTo>
                <a:cubicBezTo>
                  <a:pt x="508" y="838"/>
                  <a:pt x="499" y="828"/>
                  <a:pt x="494" y="821"/>
                </a:cubicBezTo>
                <a:cubicBezTo>
                  <a:pt x="505" y="828"/>
                  <a:pt x="505" y="828"/>
                  <a:pt x="505" y="828"/>
                </a:cubicBezTo>
                <a:cubicBezTo>
                  <a:pt x="485" y="801"/>
                  <a:pt x="463" y="779"/>
                  <a:pt x="434" y="757"/>
                </a:cubicBezTo>
                <a:cubicBezTo>
                  <a:pt x="431" y="755"/>
                  <a:pt x="425" y="753"/>
                  <a:pt x="421" y="753"/>
                </a:cubicBezTo>
                <a:cubicBezTo>
                  <a:pt x="419" y="748"/>
                  <a:pt x="419" y="748"/>
                  <a:pt x="419" y="748"/>
                </a:cubicBezTo>
                <a:cubicBezTo>
                  <a:pt x="417" y="750"/>
                  <a:pt x="417" y="750"/>
                  <a:pt x="417" y="750"/>
                </a:cubicBezTo>
                <a:cubicBezTo>
                  <a:pt x="416" y="748"/>
                  <a:pt x="415" y="742"/>
                  <a:pt x="410" y="743"/>
                </a:cubicBezTo>
                <a:cubicBezTo>
                  <a:pt x="409" y="749"/>
                  <a:pt x="409" y="749"/>
                  <a:pt x="409" y="749"/>
                </a:cubicBezTo>
                <a:cubicBezTo>
                  <a:pt x="407" y="750"/>
                  <a:pt x="407" y="747"/>
                  <a:pt x="405" y="748"/>
                </a:cubicBezTo>
                <a:cubicBezTo>
                  <a:pt x="404" y="745"/>
                  <a:pt x="407" y="743"/>
                  <a:pt x="409" y="743"/>
                </a:cubicBezTo>
                <a:cubicBezTo>
                  <a:pt x="400" y="735"/>
                  <a:pt x="390" y="730"/>
                  <a:pt x="380" y="725"/>
                </a:cubicBezTo>
                <a:cubicBezTo>
                  <a:pt x="379" y="725"/>
                  <a:pt x="379" y="725"/>
                  <a:pt x="379" y="725"/>
                </a:cubicBezTo>
                <a:cubicBezTo>
                  <a:pt x="380" y="729"/>
                  <a:pt x="386" y="731"/>
                  <a:pt x="385" y="735"/>
                </a:cubicBezTo>
                <a:cubicBezTo>
                  <a:pt x="381" y="739"/>
                  <a:pt x="381" y="739"/>
                  <a:pt x="381" y="739"/>
                </a:cubicBezTo>
                <a:cubicBezTo>
                  <a:pt x="378" y="738"/>
                  <a:pt x="378" y="732"/>
                  <a:pt x="375" y="735"/>
                </a:cubicBezTo>
                <a:cubicBezTo>
                  <a:pt x="374" y="734"/>
                  <a:pt x="375" y="731"/>
                  <a:pt x="374" y="731"/>
                </a:cubicBezTo>
                <a:cubicBezTo>
                  <a:pt x="371" y="735"/>
                  <a:pt x="371" y="735"/>
                  <a:pt x="371" y="735"/>
                </a:cubicBezTo>
                <a:cubicBezTo>
                  <a:pt x="370" y="732"/>
                  <a:pt x="370" y="732"/>
                  <a:pt x="370" y="732"/>
                </a:cubicBezTo>
                <a:cubicBezTo>
                  <a:pt x="366" y="733"/>
                  <a:pt x="366" y="733"/>
                  <a:pt x="366" y="733"/>
                </a:cubicBezTo>
                <a:cubicBezTo>
                  <a:pt x="373" y="723"/>
                  <a:pt x="358" y="725"/>
                  <a:pt x="355" y="721"/>
                </a:cubicBezTo>
                <a:cubicBezTo>
                  <a:pt x="350" y="726"/>
                  <a:pt x="350" y="726"/>
                  <a:pt x="350" y="726"/>
                </a:cubicBezTo>
                <a:cubicBezTo>
                  <a:pt x="351" y="725"/>
                  <a:pt x="351" y="723"/>
                  <a:pt x="351" y="721"/>
                </a:cubicBezTo>
                <a:cubicBezTo>
                  <a:pt x="350" y="718"/>
                  <a:pt x="348" y="721"/>
                  <a:pt x="347" y="721"/>
                </a:cubicBezTo>
                <a:cubicBezTo>
                  <a:pt x="345" y="713"/>
                  <a:pt x="333" y="720"/>
                  <a:pt x="329" y="712"/>
                </a:cubicBezTo>
                <a:cubicBezTo>
                  <a:pt x="327" y="713"/>
                  <a:pt x="327" y="713"/>
                  <a:pt x="327" y="713"/>
                </a:cubicBezTo>
                <a:cubicBezTo>
                  <a:pt x="315" y="712"/>
                  <a:pt x="303" y="708"/>
                  <a:pt x="293" y="712"/>
                </a:cubicBezTo>
                <a:cubicBezTo>
                  <a:pt x="292" y="715"/>
                  <a:pt x="295" y="717"/>
                  <a:pt x="297" y="717"/>
                </a:cubicBezTo>
                <a:cubicBezTo>
                  <a:pt x="298" y="715"/>
                  <a:pt x="301" y="716"/>
                  <a:pt x="304" y="716"/>
                </a:cubicBezTo>
                <a:cubicBezTo>
                  <a:pt x="305" y="718"/>
                  <a:pt x="307" y="719"/>
                  <a:pt x="306" y="722"/>
                </a:cubicBezTo>
                <a:cubicBezTo>
                  <a:pt x="303" y="718"/>
                  <a:pt x="298" y="721"/>
                  <a:pt x="294" y="719"/>
                </a:cubicBezTo>
                <a:cubicBezTo>
                  <a:pt x="293" y="720"/>
                  <a:pt x="293" y="720"/>
                  <a:pt x="291" y="720"/>
                </a:cubicBezTo>
                <a:cubicBezTo>
                  <a:pt x="289" y="717"/>
                  <a:pt x="293" y="715"/>
                  <a:pt x="292" y="711"/>
                </a:cubicBezTo>
                <a:cubicBezTo>
                  <a:pt x="288" y="707"/>
                  <a:pt x="278" y="707"/>
                  <a:pt x="273" y="708"/>
                </a:cubicBezTo>
                <a:cubicBezTo>
                  <a:pt x="272" y="711"/>
                  <a:pt x="274" y="713"/>
                  <a:pt x="275" y="715"/>
                </a:cubicBezTo>
                <a:cubicBezTo>
                  <a:pt x="276" y="710"/>
                  <a:pt x="280" y="717"/>
                  <a:pt x="282" y="712"/>
                </a:cubicBezTo>
                <a:cubicBezTo>
                  <a:pt x="285" y="719"/>
                  <a:pt x="285" y="719"/>
                  <a:pt x="285" y="719"/>
                </a:cubicBezTo>
                <a:cubicBezTo>
                  <a:pt x="288" y="716"/>
                  <a:pt x="288" y="716"/>
                  <a:pt x="288" y="716"/>
                </a:cubicBezTo>
                <a:cubicBezTo>
                  <a:pt x="288" y="721"/>
                  <a:pt x="288" y="721"/>
                  <a:pt x="288" y="721"/>
                </a:cubicBezTo>
                <a:cubicBezTo>
                  <a:pt x="285" y="720"/>
                  <a:pt x="281" y="718"/>
                  <a:pt x="277" y="720"/>
                </a:cubicBezTo>
                <a:cubicBezTo>
                  <a:pt x="276" y="716"/>
                  <a:pt x="276" y="716"/>
                  <a:pt x="276" y="716"/>
                </a:cubicBezTo>
                <a:cubicBezTo>
                  <a:pt x="274" y="719"/>
                  <a:pt x="271" y="721"/>
                  <a:pt x="268" y="721"/>
                </a:cubicBezTo>
                <a:cubicBezTo>
                  <a:pt x="265" y="718"/>
                  <a:pt x="265" y="718"/>
                  <a:pt x="265" y="718"/>
                </a:cubicBezTo>
                <a:cubicBezTo>
                  <a:pt x="263" y="720"/>
                  <a:pt x="263" y="720"/>
                  <a:pt x="263" y="720"/>
                </a:cubicBezTo>
                <a:cubicBezTo>
                  <a:pt x="261" y="718"/>
                  <a:pt x="261" y="718"/>
                  <a:pt x="261" y="718"/>
                </a:cubicBezTo>
                <a:cubicBezTo>
                  <a:pt x="259" y="721"/>
                  <a:pt x="259" y="721"/>
                  <a:pt x="259" y="721"/>
                </a:cubicBezTo>
                <a:cubicBezTo>
                  <a:pt x="256" y="721"/>
                  <a:pt x="257" y="717"/>
                  <a:pt x="255" y="717"/>
                </a:cubicBezTo>
                <a:cubicBezTo>
                  <a:pt x="255" y="721"/>
                  <a:pt x="251" y="724"/>
                  <a:pt x="248" y="721"/>
                </a:cubicBezTo>
                <a:cubicBezTo>
                  <a:pt x="247" y="717"/>
                  <a:pt x="243" y="720"/>
                  <a:pt x="241" y="719"/>
                </a:cubicBezTo>
                <a:cubicBezTo>
                  <a:pt x="241" y="722"/>
                  <a:pt x="243" y="724"/>
                  <a:pt x="242" y="726"/>
                </a:cubicBezTo>
                <a:cubicBezTo>
                  <a:pt x="241" y="725"/>
                  <a:pt x="243" y="720"/>
                  <a:pt x="238" y="721"/>
                </a:cubicBezTo>
                <a:cubicBezTo>
                  <a:pt x="237" y="727"/>
                  <a:pt x="237" y="727"/>
                  <a:pt x="237" y="727"/>
                </a:cubicBezTo>
                <a:cubicBezTo>
                  <a:pt x="236" y="723"/>
                  <a:pt x="233" y="728"/>
                  <a:pt x="234" y="723"/>
                </a:cubicBezTo>
                <a:cubicBezTo>
                  <a:pt x="235" y="721"/>
                  <a:pt x="238" y="724"/>
                  <a:pt x="238" y="721"/>
                </a:cubicBezTo>
                <a:cubicBezTo>
                  <a:pt x="229" y="717"/>
                  <a:pt x="229" y="717"/>
                  <a:pt x="229" y="717"/>
                </a:cubicBezTo>
                <a:cubicBezTo>
                  <a:pt x="227" y="719"/>
                  <a:pt x="230" y="725"/>
                  <a:pt x="225" y="723"/>
                </a:cubicBezTo>
                <a:cubicBezTo>
                  <a:pt x="218" y="719"/>
                  <a:pt x="222" y="709"/>
                  <a:pt x="213" y="707"/>
                </a:cubicBezTo>
                <a:cubicBezTo>
                  <a:pt x="209" y="707"/>
                  <a:pt x="210" y="698"/>
                  <a:pt x="203" y="698"/>
                </a:cubicBezTo>
                <a:cubicBezTo>
                  <a:pt x="202" y="701"/>
                  <a:pt x="198" y="703"/>
                  <a:pt x="195" y="701"/>
                </a:cubicBezTo>
                <a:cubicBezTo>
                  <a:pt x="194" y="697"/>
                  <a:pt x="194" y="697"/>
                  <a:pt x="194" y="697"/>
                </a:cubicBezTo>
                <a:cubicBezTo>
                  <a:pt x="192" y="701"/>
                  <a:pt x="189" y="699"/>
                  <a:pt x="186" y="698"/>
                </a:cubicBezTo>
                <a:cubicBezTo>
                  <a:pt x="186" y="693"/>
                  <a:pt x="183" y="699"/>
                  <a:pt x="181" y="695"/>
                </a:cubicBezTo>
                <a:cubicBezTo>
                  <a:pt x="174" y="703"/>
                  <a:pt x="175" y="686"/>
                  <a:pt x="168" y="693"/>
                </a:cubicBezTo>
                <a:cubicBezTo>
                  <a:pt x="162" y="688"/>
                  <a:pt x="171" y="686"/>
                  <a:pt x="170" y="679"/>
                </a:cubicBezTo>
                <a:cubicBezTo>
                  <a:pt x="171" y="687"/>
                  <a:pt x="171" y="687"/>
                  <a:pt x="171" y="687"/>
                </a:cubicBezTo>
                <a:cubicBezTo>
                  <a:pt x="176" y="688"/>
                  <a:pt x="180" y="682"/>
                  <a:pt x="181" y="678"/>
                </a:cubicBezTo>
                <a:cubicBezTo>
                  <a:pt x="179" y="671"/>
                  <a:pt x="170" y="677"/>
                  <a:pt x="165" y="675"/>
                </a:cubicBezTo>
                <a:cubicBezTo>
                  <a:pt x="161" y="680"/>
                  <a:pt x="171" y="685"/>
                  <a:pt x="164" y="688"/>
                </a:cubicBezTo>
                <a:cubicBezTo>
                  <a:pt x="161" y="689"/>
                  <a:pt x="161" y="689"/>
                  <a:pt x="161" y="689"/>
                </a:cubicBezTo>
                <a:cubicBezTo>
                  <a:pt x="160" y="687"/>
                  <a:pt x="160" y="687"/>
                  <a:pt x="160" y="687"/>
                </a:cubicBezTo>
                <a:cubicBezTo>
                  <a:pt x="159" y="687"/>
                  <a:pt x="160" y="689"/>
                  <a:pt x="158" y="689"/>
                </a:cubicBezTo>
                <a:cubicBezTo>
                  <a:pt x="156" y="689"/>
                  <a:pt x="156" y="689"/>
                  <a:pt x="156" y="689"/>
                </a:cubicBezTo>
                <a:cubicBezTo>
                  <a:pt x="156" y="687"/>
                  <a:pt x="154" y="686"/>
                  <a:pt x="153" y="685"/>
                </a:cubicBezTo>
                <a:cubicBezTo>
                  <a:pt x="153" y="685"/>
                  <a:pt x="153" y="686"/>
                  <a:pt x="152" y="686"/>
                </a:cubicBezTo>
                <a:cubicBezTo>
                  <a:pt x="150" y="679"/>
                  <a:pt x="174" y="681"/>
                  <a:pt x="158" y="675"/>
                </a:cubicBezTo>
                <a:cubicBezTo>
                  <a:pt x="158" y="672"/>
                  <a:pt x="156" y="670"/>
                  <a:pt x="157" y="667"/>
                </a:cubicBezTo>
                <a:cubicBezTo>
                  <a:pt x="169" y="671"/>
                  <a:pt x="165" y="654"/>
                  <a:pt x="173" y="653"/>
                </a:cubicBezTo>
                <a:cubicBezTo>
                  <a:pt x="174" y="650"/>
                  <a:pt x="170" y="651"/>
                  <a:pt x="169" y="650"/>
                </a:cubicBezTo>
                <a:cubicBezTo>
                  <a:pt x="163" y="643"/>
                  <a:pt x="163" y="643"/>
                  <a:pt x="163" y="643"/>
                </a:cubicBezTo>
                <a:cubicBezTo>
                  <a:pt x="170" y="636"/>
                  <a:pt x="170" y="636"/>
                  <a:pt x="170" y="636"/>
                </a:cubicBezTo>
                <a:cubicBezTo>
                  <a:pt x="171" y="637"/>
                  <a:pt x="171" y="638"/>
                  <a:pt x="173" y="637"/>
                </a:cubicBezTo>
                <a:cubicBezTo>
                  <a:pt x="172" y="635"/>
                  <a:pt x="179" y="633"/>
                  <a:pt x="174" y="630"/>
                </a:cubicBezTo>
                <a:cubicBezTo>
                  <a:pt x="171" y="633"/>
                  <a:pt x="167" y="630"/>
                  <a:pt x="165" y="633"/>
                </a:cubicBezTo>
                <a:cubicBezTo>
                  <a:pt x="162" y="633"/>
                  <a:pt x="162" y="633"/>
                  <a:pt x="162" y="633"/>
                </a:cubicBezTo>
                <a:cubicBezTo>
                  <a:pt x="163" y="629"/>
                  <a:pt x="164" y="622"/>
                  <a:pt x="171" y="623"/>
                </a:cubicBezTo>
                <a:cubicBezTo>
                  <a:pt x="170" y="622"/>
                  <a:pt x="167" y="620"/>
                  <a:pt x="169" y="618"/>
                </a:cubicBezTo>
                <a:cubicBezTo>
                  <a:pt x="178" y="619"/>
                  <a:pt x="171" y="610"/>
                  <a:pt x="175" y="606"/>
                </a:cubicBezTo>
                <a:cubicBezTo>
                  <a:pt x="177" y="608"/>
                  <a:pt x="172" y="620"/>
                  <a:pt x="181" y="615"/>
                </a:cubicBezTo>
                <a:cubicBezTo>
                  <a:pt x="181" y="608"/>
                  <a:pt x="193" y="608"/>
                  <a:pt x="195" y="601"/>
                </a:cubicBezTo>
                <a:cubicBezTo>
                  <a:pt x="192" y="606"/>
                  <a:pt x="186" y="595"/>
                  <a:pt x="181" y="601"/>
                </a:cubicBezTo>
                <a:cubicBezTo>
                  <a:pt x="182" y="600"/>
                  <a:pt x="181" y="599"/>
                  <a:pt x="180" y="598"/>
                </a:cubicBezTo>
                <a:cubicBezTo>
                  <a:pt x="183" y="599"/>
                  <a:pt x="182" y="594"/>
                  <a:pt x="185" y="594"/>
                </a:cubicBezTo>
                <a:cubicBezTo>
                  <a:pt x="183" y="590"/>
                  <a:pt x="179" y="594"/>
                  <a:pt x="175" y="594"/>
                </a:cubicBezTo>
                <a:cubicBezTo>
                  <a:pt x="173" y="591"/>
                  <a:pt x="177" y="588"/>
                  <a:pt x="180" y="587"/>
                </a:cubicBezTo>
                <a:cubicBezTo>
                  <a:pt x="182" y="591"/>
                  <a:pt x="184" y="585"/>
                  <a:pt x="187" y="585"/>
                </a:cubicBezTo>
                <a:cubicBezTo>
                  <a:pt x="196" y="584"/>
                  <a:pt x="206" y="583"/>
                  <a:pt x="214" y="577"/>
                </a:cubicBezTo>
                <a:cubicBezTo>
                  <a:pt x="201" y="575"/>
                  <a:pt x="191" y="583"/>
                  <a:pt x="179" y="579"/>
                </a:cubicBezTo>
                <a:cubicBezTo>
                  <a:pt x="180" y="572"/>
                  <a:pt x="189" y="577"/>
                  <a:pt x="193" y="572"/>
                </a:cubicBezTo>
                <a:cubicBezTo>
                  <a:pt x="193" y="568"/>
                  <a:pt x="189" y="568"/>
                  <a:pt x="186" y="567"/>
                </a:cubicBezTo>
                <a:cubicBezTo>
                  <a:pt x="184" y="569"/>
                  <a:pt x="184" y="569"/>
                  <a:pt x="184" y="569"/>
                </a:cubicBezTo>
                <a:cubicBezTo>
                  <a:pt x="179" y="568"/>
                  <a:pt x="185" y="565"/>
                  <a:pt x="182" y="563"/>
                </a:cubicBezTo>
                <a:cubicBezTo>
                  <a:pt x="173" y="569"/>
                  <a:pt x="173" y="569"/>
                  <a:pt x="173" y="569"/>
                </a:cubicBezTo>
                <a:cubicBezTo>
                  <a:pt x="171" y="562"/>
                  <a:pt x="193" y="560"/>
                  <a:pt x="179" y="554"/>
                </a:cubicBezTo>
                <a:cubicBezTo>
                  <a:pt x="178" y="555"/>
                  <a:pt x="176" y="556"/>
                  <a:pt x="176" y="558"/>
                </a:cubicBezTo>
                <a:cubicBezTo>
                  <a:pt x="174" y="558"/>
                  <a:pt x="174" y="558"/>
                  <a:pt x="174" y="558"/>
                </a:cubicBezTo>
                <a:cubicBezTo>
                  <a:pt x="174" y="555"/>
                  <a:pt x="185" y="553"/>
                  <a:pt x="179" y="548"/>
                </a:cubicBezTo>
                <a:cubicBezTo>
                  <a:pt x="178" y="548"/>
                  <a:pt x="176" y="547"/>
                  <a:pt x="175" y="549"/>
                </a:cubicBezTo>
                <a:cubicBezTo>
                  <a:pt x="174" y="548"/>
                  <a:pt x="175" y="547"/>
                  <a:pt x="175" y="545"/>
                </a:cubicBezTo>
                <a:cubicBezTo>
                  <a:pt x="176" y="543"/>
                  <a:pt x="182" y="544"/>
                  <a:pt x="181" y="539"/>
                </a:cubicBezTo>
                <a:cubicBezTo>
                  <a:pt x="177" y="533"/>
                  <a:pt x="171" y="536"/>
                  <a:pt x="167" y="539"/>
                </a:cubicBezTo>
                <a:cubicBezTo>
                  <a:pt x="163" y="552"/>
                  <a:pt x="147" y="542"/>
                  <a:pt x="151" y="559"/>
                </a:cubicBezTo>
                <a:cubicBezTo>
                  <a:pt x="151" y="561"/>
                  <a:pt x="151" y="563"/>
                  <a:pt x="150" y="564"/>
                </a:cubicBezTo>
                <a:cubicBezTo>
                  <a:pt x="147" y="563"/>
                  <a:pt x="150" y="557"/>
                  <a:pt x="148" y="555"/>
                </a:cubicBezTo>
                <a:cubicBezTo>
                  <a:pt x="146" y="558"/>
                  <a:pt x="147" y="562"/>
                  <a:pt x="143" y="563"/>
                </a:cubicBezTo>
                <a:cubicBezTo>
                  <a:pt x="140" y="559"/>
                  <a:pt x="146" y="557"/>
                  <a:pt x="147" y="554"/>
                </a:cubicBezTo>
                <a:cubicBezTo>
                  <a:pt x="145" y="551"/>
                  <a:pt x="140" y="553"/>
                  <a:pt x="137" y="553"/>
                </a:cubicBezTo>
                <a:cubicBezTo>
                  <a:pt x="133" y="559"/>
                  <a:pt x="133" y="559"/>
                  <a:pt x="133" y="559"/>
                </a:cubicBezTo>
                <a:cubicBezTo>
                  <a:pt x="133" y="559"/>
                  <a:pt x="133" y="555"/>
                  <a:pt x="132" y="553"/>
                </a:cubicBezTo>
                <a:cubicBezTo>
                  <a:pt x="124" y="557"/>
                  <a:pt x="126" y="566"/>
                  <a:pt x="115" y="560"/>
                </a:cubicBezTo>
                <a:cubicBezTo>
                  <a:pt x="111" y="565"/>
                  <a:pt x="104" y="558"/>
                  <a:pt x="100" y="560"/>
                </a:cubicBezTo>
                <a:cubicBezTo>
                  <a:pt x="100" y="558"/>
                  <a:pt x="104" y="552"/>
                  <a:pt x="109" y="550"/>
                </a:cubicBezTo>
                <a:cubicBezTo>
                  <a:pt x="110" y="549"/>
                  <a:pt x="111" y="549"/>
                  <a:pt x="111" y="547"/>
                </a:cubicBezTo>
                <a:cubicBezTo>
                  <a:pt x="107" y="547"/>
                  <a:pt x="101" y="551"/>
                  <a:pt x="97" y="553"/>
                </a:cubicBezTo>
                <a:cubicBezTo>
                  <a:pt x="95" y="555"/>
                  <a:pt x="94" y="561"/>
                  <a:pt x="89" y="559"/>
                </a:cubicBezTo>
                <a:cubicBezTo>
                  <a:pt x="85" y="561"/>
                  <a:pt x="87" y="557"/>
                  <a:pt x="86" y="555"/>
                </a:cubicBezTo>
                <a:cubicBezTo>
                  <a:pt x="92" y="550"/>
                  <a:pt x="107" y="548"/>
                  <a:pt x="103" y="536"/>
                </a:cubicBezTo>
                <a:cubicBezTo>
                  <a:pt x="106" y="531"/>
                  <a:pt x="112" y="530"/>
                  <a:pt x="113" y="525"/>
                </a:cubicBezTo>
                <a:cubicBezTo>
                  <a:pt x="110" y="524"/>
                  <a:pt x="110" y="524"/>
                  <a:pt x="110" y="524"/>
                </a:cubicBezTo>
                <a:cubicBezTo>
                  <a:pt x="113" y="515"/>
                  <a:pt x="113" y="511"/>
                  <a:pt x="115" y="502"/>
                </a:cubicBezTo>
                <a:cubicBezTo>
                  <a:pt x="125" y="493"/>
                  <a:pt x="137" y="486"/>
                  <a:pt x="143" y="475"/>
                </a:cubicBezTo>
                <a:cubicBezTo>
                  <a:pt x="143" y="476"/>
                  <a:pt x="143" y="476"/>
                  <a:pt x="143" y="476"/>
                </a:cubicBezTo>
                <a:cubicBezTo>
                  <a:pt x="146" y="477"/>
                  <a:pt x="148" y="475"/>
                  <a:pt x="150" y="473"/>
                </a:cubicBezTo>
                <a:cubicBezTo>
                  <a:pt x="150" y="472"/>
                  <a:pt x="149" y="471"/>
                  <a:pt x="148" y="471"/>
                </a:cubicBezTo>
                <a:cubicBezTo>
                  <a:pt x="152" y="462"/>
                  <a:pt x="164" y="461"/>
                  <a:pt x="166" y="451"/>
                </a:cubicBezTo>
                <a:cubicBezTo>
                  <a:pt x="157" y="451"/>
                  <a:pt x="157" y="451"/>
                  <a:pt x="157" y="451"/>
                </a:cubicBezTo>
                <a:cubicBezTo>
                  <a:pt x="160" y="446"/>
                  <a:pt x="160" y="446"/>
                  <a:pt x="160" y="446"/>
                </a:cubicBezTo>
                <a:cubicBezTo>
                  <a:pt x="156" y="444"/>
                  <a:pt x="154" y="448"/>
                  <a:pt x="153" y="451"/>
                </a:cubicBezTo>
                <a:cubicBezTo>
                  <a:pt x="150" y="447"/>
                  <a:pt x="150" y="447"/>
                  <a:pt x="150" y="447"/>
                </a:cubicBezTo>
                <a:cubicBezTo>
                  <a:pt x="146" y="449"/>
                  <a:pt x="146" y="449"/>
                  <a:pt x="146" y="449"/>
                </a:cubicBezTo>
                <a:cubicBezTo>
                  <a:pt x="145" y="444"/>
                  <a:pt x="145" y="444"/>
                  <a:pt x="145" y="444"/>
                </a:cubicBezTo>
                <a:cubicBezTo>
                  <a:pt x="144" y="445"/>
                  <a:pt x="144" y="445"/>
                  <a:pt x="144" y="445"/>
                </a:cubicBezTo>
                <a:cubicBezTo>
                  <a:pt x="140" y="440"/>
                  <a:pt x="140" y="440"/>
                  <a:pt x="140" y="440"/>
                </a:cubicBezTo>
                <a:cubicBezTo>
                  <a:pt x="136" y="444"/>
                  <a:pt x="137" y="451"/>
                  <a:pt x="133" y="455"/>
                </a:cubicBezTo>
                <a:cubicBezTo>
                  <a:pt x="133" y="445"/>
                  <a:pt x="133" y="445"/>
                  <a:pt x="133" y="445"/>
                </a:cubicBezTo>
                <a:cubicBezTo>
                  <a:pt x="131" y="448"/>
                  <a:pt x="129" y="451"/>
                  <a:pt x="125" y="450"/>
                </a:cubicBezTo>
                <a:cubicBezTo>
                  <a:pt x="125" y="450"/>
                  <a:pt x="125" y="450"/>
                  <a:pt x="125" y="450"/>
                </a:cubicBezTo>
                <a:cubicBezTo>
                  <a:pt x="125" y="445"/>
                  <a:pt x="125" y="445"/>
                  <a:pt x="125" y="445"/>
                </a:cubicBezTo>
                <a:cubicBezTo>
                  <a:pt x="126" y="446"/>
                  <a:pt x="128" y="447"/>
                  <a:pt x="130" y="443"/>
                </a:cubicBezTo>
                <a:cubicBezTo>
                  <a:pt x="130" y="440"/>
                  <a:pt x="125" y="443"/>
                  <a:pt x="124" y="440"/>
                </a:cubicBezTo>
                <a:cubicBezTo>
                  <a:pt x="124" y="449"/>
                  <a:pt x="114" y="442"/>
                  <a:pt x="113" y="450"/>
                </a:cubicBezTo>
                <a:cubicBezTo>
                  <a:pt x="110" y="449"/>
                  <a:pt x="110" y="449"/>
                  <a:pt x="110" y="449"/>
                </a:cubicBezTo>
                <a:cubicBezTo>
                  <a:pt x="111" y="447"/>
                  <a:pt x="114" y="445"/>
                  <a:pt x="111" y="443"/>
                </a:cubicBezTo>
                <a:cubicBezTo>
                  <a:pt x="107" y="447"/>
                  <a:pt x="101" y="450"/>
                  <a:pt x="96" y="445"/>
                </a:cubicBezTo>
                <a:cubicBezTo>
                  <a:pt x="95" y="433"/>
                  <a:pt x="85" y="448"/>
                  <a:pt x="83" y="437"/>
                </a:cubicBezTo>
                <a:cubicBezTo>
                  <a:pt x="87" y="434"/>
                  <a:pt x="91" y="433"/>
                  <a:pt x="96" y="433"/>
                </a:cubicBezTo>
                <a:cubicBezTo>
                  <a:pt x="93" y="427"/>
                  <a:pt x="99" y="421"/>
                  <a:pt x="104" y="419"/>
                </a:cubicBezTo>
                <a:cubicBezTo>
                  <a:pt x="105" y="419"/>
                  <a:pt x="106" y="418"/>
                  <a:pt x="107" y="417"/>
                </a:cubicBezTo>
                <a:cubicBezTo>
                  <a:pt x="107" y="412"/>
                  <a:pt x="100" y="414"/>
                  <a:pt x="101" y="408"/>
                </a:cubicBezTo>
                <a:cubicBezTo>
                  <a:pt x="107" y="402"/>
                  <a:pt x="107" y="402"/>
                  <a:pt x="107" y="402"/>
                </a:cubicBezTo>
                <a:cubicBezTo>
                  <a:pt x="107" y="399"/>
                  <a:pt x="103" y="401"/>
                  <a:pt x="102" y="400"/>
                </a:cubicBezTo>
                <a:cubicBezTo>
                  <a:pt x="101" y="401"/>
                  <a:pt x="101" y="401"/>
                  <a:pt x="101" y="401"/>
                </a:cubicBezTo>
                <a:cubicBezTo>
                  <a:pt x="100" y="392"/>
                  <a:pt x="117" y="386"/>
                  <a:pt x="125" y="381"/>
                </a:cubicBezTo>
                <a:cubicBezTo>
                  <a:pt x="127" y="379"/>
                  <a:pt x="128" y="376"/>
                  <a:pt x="128" y="373"/>
                </a:cubicBezTo>
                <a:cubicBezTo>
                  <a:pt x="124" y="368"/>
                  <a:pt x="124" y="368"/>
                  <a:pt x="124" y="368"/>
                </a:cubicBezTo>
                <a:cubicBezTo>
                  <a:pt x="119" y="373"/>
                  <a:pt x="119" y="373"/>
                  <a:pt x="119" y="373"/>
                </a:cubicBezTo>
                <a:cubicBezTo>
                  <a:pt x="114" y="369"/>
                  <a:pt x="110" y="374"/>
                  <a:pt x="105" y="373"/>
                </a:cubicBezTo>
                <a:cubicBezTo>
                  <a:pt x="103" y="378"/>
                  <a:pt x="99" y="375"/>
                  <a:pt x="97" y="376"/>
                </a:cubicBezTo>
                <a:cubicBezTo>
                  <a:pt x="98" y="365"/>
                  <a:pt x="111" y="371"/>
                  <a:pt x="115" y="362"/>
                </a:cubicBezTo>
                <a:cubicBezTo>
                  <a:pt x="109" y="363"/>
                  <a:pt x="109" y="363"/>
                  <a:pt x="109" y="363"/>
                </a:cubicBezTo>
                <a:cubicBezTo>
                  <a:pt x="111" y="361"/>
                  <a:pt x="109" y="359"/>
                  <a:pt x="110" y="358"/>
                </a:cubicBezTo>
                <a:cubicBezTo>
                  <a:pt x="105" y="356"/>
                  <a:pt x="105" y="351"/>
                  <a:pt x="108" y="348"/>
                </a:cubicBezTo>
                <a:cubicBezTo>
                  <a:pt x="111" y="343"/>
                  <a:pt x="119" y="345"/>
                  <a:pt x="119" y="337"/>
                </a:cubicBezTo>
                <a:cubicBezTo>
                  <a:pt x="115" y="335"/>
                  <a:pt x="111" y="344"/>
                  <a:pt x="107" y="339"/>
                </a:cubicBezTo>
                <a:cubicBezTo>
                  <a:pt x="105" y="342"/>
                  <a:pt x="105" y="342"/>
                  <a:pt x="105" y="342"/>
                </a:cubicBezTo>
                <a:cubicBezTo>
                  <a:pt x="103" y="332"/>
                  <a:pt x="119" y="332"/>
                  <a:pt x="119" y="321"/>
                </a:cubicBezTo>
                <a:cubicBezTo>
                  <a:pt x="127" y="317"/>
                  <a:pt x="133" y="308"/>
                  <a:pt x="142" y="304"/>
                </a:cubicBezTo>
                <a:cubicBezTo>
                  <a:pt x="143" y="299"/>
                  <a:pt x="138" y="303"/>
                  <a:pt x="139" y="299"/>
                </a:cubicBezTo>
                <a:cubicBezTo>
                  <a:pt x="139" y="296"/>
                  <a:pt x="143" y="294"/>
                  <a:pt x="141" y="291"/>
                </a:cubicBezTo>
                <a:cubicBezTo>
                  <a:pt x="138" y="294"/>
                  <a:pt x="138" y="294"/>
                  <a:pt x="138" y="294"/>
                </a:cubicBezTo>
                <a:cubicBezTo>
                  <a:pt x="135" y="288"/>
                  <a:pt x="135" y="288"/>
                  <a:pt x="135" y="288"/>
                </a:cubicBezTo>
                <a:cubicBezTo>
                  <a:pt x="132" y="291"/>
                  <a:pt x="132" y="297"/>
                  <a:pt x="127" y="299"/>
                </a:cubicBezTo>
                <a:cubicBezTo>
                  <a:pt x="127" y="293"/>
                  <a:pt x="127" y="293"/>
                  <a:pt x="127" y="293"/>
                </a:cubicBezTo>
                <a:cubicBezTo>
                  <a:pt x="123" y="293"/>
                  <a:pt x="121" y="297"/>
                  <a:pt x="116" y="295"/>
                </a:cubicBezTo>
                <a:cubicBezTo>
                  <a:pt x="115" y="286"/>
                  <a:pt x="129" y="281"/>
                  <a:pt x="133" y="274"/>
                </a:cubicBezTo>
                <a:cubicBezTo>
                  <a:pt x="133" y="267"/>
                  <a:pt x="142" y="265"/>
                  <a:pt x="139" y="258"/>
                </a:cubicBezTo>
                <a:cubicBezTo>
                  <a:pt x="135" y="260"/>
                  <a:pt x="133" y="266"/>
                  <a:pt x="129" y="268"/>
                </a:cubicBezTo>
                <a:cubicBezTo>
                  <a:pt x="127" y="260"/>
                  <a:pt x="127" y="260"/>
                  <a:pt x="127" y="260"/>
                </a:cubicBezTo>
                <a:cubicBezTo>
                  <a:pt x="117" y="260"/>
                  <a:pt x="124" y="275"/>
                  <a:pt x="114" y="275"/>
                </a:cubicBezTo>
                <a:cubicBezTo>
                  <a:pt x="108" y="280"/>
                  <a:pt x="104" y="287"/>
                  <a:pt x="105" y="293"/>
                </a:cubicBezTo>
                <a:cubicBezTo>
                  <a:pt x="102" y="296"/>
                  <a:pt x="102" y="296"/>
                  <a:pt x="102" y="296"/>
                </a:cubicBezTo>
                <a:cubicBezTo>
                  <a:pt x="101" y="294"/>
                  <a:pt x="105" y="291"/>
                  <a:pt x="103" y="289"/>
                </a:cubicBezTo>
                <a:cubicBezTo>
                  <a:pt x="100" y="291"/>
                  <a:pt x="97" y="293"/>
                  <a:pt x="94" y="294"/>
                </a:cubicBezTo>
                <a:cubicBezTo>
                  <a:pt x="98" y="283"/>
                  <a:pt x="111" y="276"/>
                  <a:pt x="112" y="265"/>
                </a:cubicBezTo>
                <a:cubicBezTo>
                  <a:pt x="109" y="267"/>
                  <a:pt x="109" y="267"/>
                  <a:pt x="109" y="267"/>
                </a:cubicBezTo>
                <a:cubicBezTo>
                  <a:pt x="109" y="266"/>
                  <a:pt x="107" y="265"/>
                  <a:pt x="108" y="264"/>
                </a:cubicBezTo>
                <a:cubicBezTo>
                  <a:pt x="106" y="267"/>
                  <a:pt x="96" y="263"/>
                  <a:pt x="97" y="271"/>
                </a:cubicBezTo>
                <a:cubicBezTo>
                  <a:pt x="97" y="273"/>
                  <a:pt x="96" y="275"/>
                  <a:pt x="97" y="275"/>
                </a:cubicBezTo>
                <a:cubicBezTo>
                  <a:pt x="99" y="275"/>
                  <a:pt x="99" y="275"/>
                  <a:pt x="99" y="275"/>
                </a:cubicBezTo>
                <a:cubicBezTo>
                  <a:pt x="101" y="282"/>
                  <a:pt x="93" y="283"/>
                  <a:pt x="93" y="289"/>
                </a:cubicBezTo>
                <a:cubicBezTo>
                  <a:pt x="92" y="284"/>
                  <a:pt x="86" y="286"/>
                  <a:pt x="83" y="285"/>
                </a:cubicBezTo>
                <a:cubicBezTo>
                  <a:pt x="83" y="287"/>
                  <a:pt x="81" y="287"/>
                  <a:pt x="81" y="288"/>
                </a:cubicBezTo>
                <a:cubicBezTo>
                  <a:pt x="81" y="283"/>
                  <a:pt x="81" y="276"/>
                  <a:pt x="86" y="272"/>
                </a:cubicBezTo>
                <a:cubicBezTo>
                  <a:pt x="87" y="274"/>
                  <a:pt x="87" y="274"/>
                  <a:pt x="87" y="274"/>
                </a:cubicBezTo>
                <a:cubicBezTo>
                  <a:pt x="91" y="265"/>
                  <a:pt x="91" y="265"/>
                  <a:pt x="91" y="265"/>
                </a:cubicBezTo>
                <a:cubicBezTo>
                  <a:pt x="83" y="263"/>
                  <a:pt x="82" y="275"/>
                  <a:pt x="74" y="273"/>
                </a:cubicBezTo>
                <a:cubicBezTo>
                  <a:pt x="70" y="279"/>
                  <a:pt x="64" y="287"/>
                  <a:pt x="56" y="288"/>
                </a:cubicBezTo>
                <a:cubicBezTo>
                  <a:pt x="55" y="289"/>
                  <a:pt x="55" y="291"/>
                  <a:pt x="54" y="293"/>
                </a:cubicBezTo>
                <a:cubicBezTo>
                  <a:pt x="52" y="293"/>
                  <a:pt x="52" y="293"/>
                  <a:pt x="52" y="293"/>
                </a:cubicBezTo>
                <a:cubicBezTo>
                  <a:pt x="50" y="289"/>
                  <a:pt x="55" y="285"/>
                  <a:pt x="51" y="281"/>
                </a:cubicBezTo>
                <a:cubicBezTo>
                  <a:pt x="47" y="284"/>
                  <a:pt x="43" y="279"/>
                  <a:pt x="41" y="276"/>
                </a:cubicBezTo>
                <a:cubicBezTo>
                  <a:pt x="39" y="272"/>
                  <a:pt x="48" y="275"/>
                  <a:pt x="45" y="269"/>
                </a:cubicBezTo>
                <a:cubicBezTo>
                  <a:pt x="43" y="267"/>
                  <a:pt x="41" y="275"/>
                  <a:pt x="40" y="270"/>
                </a:cubicBezTo>
                <a:cubicBezTo>
                  <a:pt x="36" y="271"/>
                  <a:pt x="32" y="273"/>
                  <a:pt x="31" y="278"/>
                </a:cubicBezTo>
                <a:cubicBezTo>
                  <a:pt x="29" y="275"/>
                  <a:pt x="29" y="275"/>
                  <a:pt x="29" y="275"/>
                </a:cubicBezTo>
                <a:cubicBezTo>
                  <a:pt x="27" y="279"/>
                  <a:pt x="27" y="279"/>
                  <a:pt x="27" y="279"/>
                </a:cubicBezTo>
                <a:cubicBezTo>
                  <a:pt x="24" y="279"/>
                  <a:pt x="25" y="275"/>
                  <a:pt x="22" y="276"/>
                </a:cubicBezTo>
                <a:cubicBezTo>
                  <a:pt x="21" y="277"/>
                  <a:pt x="21" y="277"/>
                  <a:pt x="21" y="277"/>
                </a:cubicBezTo>
                <a:cubicBezTo>
                  <a:pt x="19" y="273"/>
                  <a:pt x="19" y="273"/>
                  <a:pt x="19" y="273"/>
                </a:cubicBezTo>
                <a:cubicBezTo>
                  <a:pt x="14" y="277"/>
                  <a:pt x="11" y="273"/>
                  <a:pt x="7" y="271"/>
                </a:cubicBezTo>
                <a:cubicBezTo>
                  <a:pt x="4" y="269"/>
                  <a:pt x="6" y="264"/>
                  <a:pt x="5" y="261"/>
                </a:cubicBezTo>
                <a:cubicBezTo>
                  <a:pt x="2" y="260"/>
                  <a:pt x="2" y="267"/>
                  <a:pt x="0" y="263"/>
                </a:cubicBezTo>
                <a:cubicBezTo>
                  <a:pt x="4" y="251"/>
                  <a:pt x="16" y="241"/>
                  <a:pt x="19" y="229"/>
                </a:cubicBezTo>
                <a:cubicBezTo>
                  <a:pt x="15" y="230"/>
                  <a:pt x="16" y="235"/>
                  <a:pt x="11" y="233"/>
                </a:cubicBezTo>
                <a:cubicBezTo>
                  <a:pt x="10" y="229"/>
                  <a:pt x="17" y="227"/>
                  <a:pt x="13" y="223"/>
                </a:cubicBezTo>
                <a:cubicBezTo>
                  <a:pt x="13" y="210"/>
                  <a:pt x="26" y="202"/>
                  <a:pt x="31" y="191"/>
                </a:cubicBezTo>
                <a:cubicBezTo>
                  <a:pt x="45" y="173"/>
                  <a:pt x="67" y="159"/>
                  <a:pt x="83" y="145"/>
                </a:cubicBezTo>
                <a:cubicBezTo>
                  <a:pt x="86" y="146"/>
                  <a:pt x="94" y="142"/>
                  <a:pt x="97" y="139"/>
                </a:cubicBezTo>
                <a:cubicBezTo>
                  <a:pt x="97" y="136"/>
                  <a:pt x="97" y="136"/>
                  <a:pt x="97" y="136"/>
                </a:cubicBezTo>
                <a:cubicBezTo>
                  <a:pt x="102" y="135"/>
                  <a:pt x="106" y="137"/>
                  <a:pt x="108" y="132"/>
                </a:cubicBezTo>
                <a:cubicBezTo>
                  <a:pt x="110" y="135"/>
                  <a:pt x="110" y="135"/>
                  <a:pt x="110" y="135"/>
                </a:cubicBezTo>
                <a:cubicBezTo>
                  <a:pt x="111" y="134"/>
                  <a:pt x="110" y="133"/>
                  <a:pt x="111" y="131"/>
                </a:cubicBezTo>
                <a:cubicBezTo>
                  <a:pt x="112" y="133"/>
                  <a:pt x="112" y="133"/>
                  <a:pt x="112" y="133"/>
                </a:cubicBezTo>
                <a:cubicBezTo>
                  <a:pt x="117" y="130"/>
                  <a:pt x="127" y="126"/>
                  <a:pt x="133" y="125"/>
                </a:cubicBezTo>
                <a:cubicBezTo>
                  <a:pt x="135" y="123"/>
                  <a:pt x="135" y="122"/>
                  <a:pt x="135" y="120"/>
                </a:cubicBezTo>
                <a:cubicBezTo>
                  <a:pt x="135" y="121"/>
                  <a:pt x="136" y="121"/>
                  <a:pt x="137" y="122"/>
                </a:cubicBezTo>
                <a:cubicBezTo>
                  <a:pt x="139" y="116"/>
                  <a:pt x="147" y="118"/>
                  <a:pt x="151" y="114"/>
                </a:cubicBezTo>
                <a:cubicBezTo>
                  <a:pt x="146" y="114"/>
                  <a:pt x="146" y="114"/>
                  <a:pt x="146" y="114"/>
                </a:cubicBezTo>
                <a:cubicBezTo>
                  <a:pt x="153" y="111"/>
                  <a:pt x="153" y="111"/>
                  <a:pt x="153" y="111"/>
                </a:cubicBezTo>
                <a:cubicBezTo>
                  <a:pt x="157" y="118"/>
                  <a:pt x="157" y="118"/>
                  <a:pt x="157" y="118"/>
                </a:cubicBezTo>
                <a:cubicBezTo>
                  <a:pt x="160" y="116"/>
                  <a:pt x="160" y="116"/>
                  <a:pt x="160" y="116"/>
                </a:cubicBezTo>
                <a:cubicBezTo>
                  <a:pt x="158" y="115"/>
                  <a:pt x="156" y="114"/>
                  <a:pt x="156" y="112"/>
                </a:cubicBezTo>
                <a:cubicBezTo>
                  <a:pt x="157" y="112"/>
                  <a:pt x="157" y="114"/>
                  <a:pt x="159" y="113"/>
                </a:cubicBezTo>
                <a:cubicBezTo>
                  <a:pt x="161" y="112"/>
                  <a:pt x="161" y="112"/>
                  <a:pt x="161" y="112"/>
                </a:cubicBezTo>
                <a:cubicBezTo>
                  <a:pt x="162" y="116"/>
                  <a:pt x="162" y="116"/>
                  <a:pt x="162" y="116"/>
                </a:cubicBezTo>
                <a:cubicBezTo>
                  <a:pt x="174" y="113"/>
                  <a:pt x="198" y="113"/>
                  <a:pt x="217" y="113"/>
                </a:cubicBezTo>
                <a:cubicBezTo>
                  <a:pt x="230" y="117"/>
                  <a:pt x="245" y="119"/>
                  <a:pt x="256" y="125"/>
                </a:cubicBezTo>
                <a:cubicBezTo>
                  <a:pt x="261" y="120"/>
                  <a:pt x="265" y="125"/>
                  <a:pt x="269" y="123"/>
                </a:cubicBezTo>
                <a:cubicBezTo>
                  <a:pt x="307" y="116"/>
                  <a:pt x="355" y="113"/>
                  <a:pt x="385" y="138"/>
                </a:cubicBezTo>
                <a:cubicBezTo>
                  <a:pt x="390" y="137"/>
                  <a:pt x="394" y="145"/>
                  <a:pt x="398" y="139"/>
                </a:cubicBezTo>
                <a:cubicBezTo>
                  <a:pt x="419" y="149"/>
                  <a:pt x="441" y="160"/>
                  <a:pt x="461" y="173"/>
                </a:cubicBezTo>
                <a:cubicBezTo>
                  <a:pt x="495" y="189"/>
                  <a:pt x="526" y="219"/>
                  <a:pt x="557" y="242"/>
                </a:cubicBezTo>
                <a:cubicBezTo>
                  <a:pt x="607" y="279"/>
                  <a:pt x="632" y="336"/>
                  <a:pt x="658" y="391"/>
                </a:cubicBezTo>
                <a:cubicBezTo>
                  <a:pt x="668" y="387"/>
                  <a:pt x="669" y="373"/>
                  <a:pt x="681" y="372"/>
                </a:cubicBezTo>
                <a:cubicBezTo>
                  <a:pt x="687" y="363"/>
                  <a:pt x="692" y="354"/>
                  <a:pt x="701" y="349"/>
                </a:cubicBezTo>
                <a:cubicBezTo>
                  <a:pt x="701" y="347"/>
                  <a:pt x="701" y="345"/>
                  <a:pt x="701" y="344"/>
                </a:cubicBezTo>
                <a:cubicBezTo>
                  <a:pt x="703" y="343"/>
                  <a:pt x="703" y="345"/>
                  <a:pt x="704" y="345"/>
                </a:cubicBezTo>
                <a:cubicBezTo>
                  <a:pt x="706" y="342"/>
                  <a:pt x="706" y="342"/>
                  <a:pt x="706" y="342"/>
                </a:cubicBezTo>
                <a:cubicBezTo>
                  <a:pt x="701" y="352"/>
                  <a:pt x="689" y="367"/>
                  <a:pt x="683" y="381"/>
                </a:cubicBezTo>
                <a:cubicBezTo>
                  <a:pt x="690" y="376"/>
                  <a:pt x="690" y="376"/>
                  <a:pt x="690" y="376"/>
                </a:cubicBezTo>
                <a:cubicBezTo>
                  <a:pt x="689" y="377"/>
                  <a:pt x="690" y="377"/>
                  <a:pt x="691" y="377"/>
                </a:cubicBezTo>
                <a:cubicBezTo>
                  <a:pt x="715" y="351"/>
                  <a:pt x="737" y="320"/>
                  <a:pt x="764" y="299"/>
                </a:cubicBezTo>
                <a:cubicBezTo>
                  <a:pt x="763" y="303"/>
                  <a:pt x="756" y="304"/>
                  <a:pt x="760" y="309"/>
                </a:cubicBezTo>
                <a:cubicBezTo>
                  <a:pt x="754" y="316"/>
                  <a:pt x="749" y="322"/>
                  <a:pt x="744" y="330"/>
                </a:cubicBezTo>
                <a:cubicBezTo>
                  <a:pt x="758" y="319"/>
                  <a:pt x="771" y="304"/>
                  <a:pt x="784" y="292"/>
                </a:cubicBezTo>
                <a:cubicBezTo>
                  <a:pt x="782" y="299"/>
                  <a:pt x="782" y="299"/>
                  <a:pt x="782" y="299"/>
                </a:cubicBezTo>
                <a:cubicBezTo>
                  <a:pt x="791" y="295"/>
                  <a:pt x="798" y="284"/>
                  <a:pt x="807" y="279"/>
                </a:cubicBezTo>
                <a:cubicBezTo>
                  <a:pt x="823" y="267"/>
                  <a:pt x="823" y="267"/>
                  <a:pt x="823" y="267"/>
                </a:cubicBezTo>
                <a:cubicBezTo>
                  <a:pt x="825" y="269"/>
                  <a:pt x="825" y="269"/>
                  <a:pt x="825" y="269"/>
                </a:cubicBezTo>
                <a:cubicBezTo>
                  <a:pt x="843" y="258"/>
                  <a:pt x="859" y="245"/>
                  <a:pt x="876" y="232"/>
                </a:cubicBezTo>
                <a:cubicBezTo>
                  <a:pt x="876" y="234"/>
                  <a:pt x="878" y="236"/>
                  <a:pt x="879" y="238"/>
                </a:cubicBezTo>
                <a:cubicBezTo>
                  <a:pt x="885" y="236"/>
                  <a:pt x="888" y="229"/>
                  <a:pt x="895" y="229"/>
                </a:cubicBezTo>
                <a:cubicBezTo>
                  <a:pt x="894" y="233"/>
                  <a:pt x="894" y="233"/>
                  <a:pt x="894" y="233"/>
                </a:cubicBezTo>
                <a:cubicBezTo>
                  <a:pt x="885" y="241"/>
                  <a:pt x="872" y="245"/>
                  <a:pt x="867" y="255"/>
                </a:cubicBezTo>
                <a:cubicBezTo>
                  <a:pt x="870" y="257"/>
                  <a:pt x="872" y="254"/>
                  <a:pt x="874" y="253"/>
                </a:cubicBezTo>
                <a:cubicBezTo>
                  <a:pt x="875" y="252"/>
                  <a:pt x="875" y="252"/>
                  <a:pt x="875" y="252"/>
                </a:cubicBezTo>
                <a:cubicBezTo>
                  <a:pt x="875" y="257"/>
                  <a:pt x="875" y="257"/>
                  <a:pt x="875" y="257"/>
                </a:cubicBezTo>
                <a:cubicBezTo>
                  <a:pt x="864" y="264"/>
                  <a:pt x="854" y="275"/>
                  <a:pt x="843" y="281"/>
                </a:cubicBezTo>
                <a:cubicBezTo>
                  <a:pt x="845" y="289"/>
                  <a:pt x="845" y="289"/>
                  <a:pt x="845" y="289"/>
                </a:cubicBezTo>
                <a:cubicBezTo>
                  <a:pt x="834" y="299"/>
                  <a:pt x="819" y="310"/>
                  <a:pt x="812" y="325"/>
                </a:cubicBezTo>
                <a:cubicBezTo>
                  <a:pt x="811" y="330"/>
                  <a:pt x="807" y="331"/>
                  <a:pt x="805" y="335"/>
                </a:cubicBezTo>
                <a:cubicBezTo>
                  <a:pt x="794" y="348"/>
                  <a:pt x="799" y="366"/>
                  <a:pt x="797" y="381"/>
                </a:cubicBezTo>
                <a:cubicBezTo>
                  <a:pt x="806" y="385"/>
                  <a:pt x="809" y="367"/>
                  <a:pt x="818" y="370"/>
                </a:cubicBezTo>
                <a:cubicBezTo>
                  <a:pt x="837" y="367"/>
                  <a:pt x="848" y="345"/>
                  <a:pt x="863" y="335"/>
                </a:cubicBezTo>
                <a:cubicBezTo>
                  <a:pt x="883" y="310"/>
                  <a:pt x="904" y="284"/>
                  <a:pt x="933" y="269"/>
                </a:cubicBezTo>
                <a:cubicBezTo>
                  <a:pt x="958" y="255"/>
                  <a:pt x="979" y="237"/>
                  <a:pt x="1003" y="223"/>
                </a:cubicBezTo>
                <a:cubicBezTo>
                  <a:pt x="1016" y="215"/>
                  <a:pt x="1031" y="207"/>
                  <a:pt x="1045" y="201"/>
                </a:cubicBezTo>
                <a:cubicBezTo>
                  <a:pt x="1047" y="203"/>
                  <a:pt x="1041" y="211"/>
                  <a:pt x="1049" y="209"/>
                </a:cubicBezTo>
                <a:cubicBezTo>
                  <a:pt x="1065" y="201"/>
                  <a:pt x="1077" y="192"/>
                  <a:pt x="1094" y="186"/>
                </a:cubicBezTo>
                <a:cubicBezTo>
                  <a:pt x="1103" y="180"/>
                  <a:pt x="1115" y="177"/>
                  <a:pt x="1124" y="173"/>
                </a:cubicBezTo>
                <a:cubicBezTo>
                  <a:pt x="1127" y="173"/>
                  <a:pt x="1129" y="171"/>
                  <a:pt x="1131" y="169"/>
                </a:cubicBezTo>
                <a:cubicBezTo>
                  <a:pt x="1143" y="166"/>
                  <a:pt x="1151" y="158"/>
                  <a:pt x="1163" y="153"/>
                </a:cubicBezTo>
                <a:cubicBezTo>
                  <a:pt x="1167" y="148"/>
                  <a:pt x="1167" y="148"/>
                  <a:pt x="1167" y="148"/>
                </a:cubicBezTo>
                <a:cubicBezTo>
                  <a:pt x="1222" y="127"/>
                  <a:pt x="1279" y="113"/>
                  <a:pt x="1336" y="97"/>
                </a:cubicBezTo>
                <a:cubicBezTo>
                  <a:pt x="1337" y="96"/>
                  <a:pt x="1338" y="95"/>
                  <a:pt x="1338" y="93"/>
                </a:cubicBezTo>
                <a:cubicBezTo>
                  <a:pt x="1332" y="92"/>
                  <a:pt x="1323" y="101"/>
                  <a:pt x="1318" y="93"/>
                </a:cubicBezTo>
                <a:cubicBezTo>
                  <a:pt x="1301" y="100"/>
                  <a:pt x="1285" y="106"/>
                  <a:pt x="1267" y="108"/>
                </a:cubicBezTo>
                <a:cubicBezTo>
                  <a:pt x="1263" y="113"/>
                  <a:pt x="1257" y="111"/>
                  <a:pt x="1252" y="113"/>
                </a:cubicBezTo>
                <a:cubicBezTo>
                  <a:pt x="1235" y="120"/>
                  <a:pt x="1215" y="123"/>
                  <a:pt x="1197" y="129"/>
                </a:cubicBezTo>
                <a:cubicBezTo>
                  <a:pt x="1193" y="134"/>
                  <a:pt x="1186" y="132"/>
                  <a:pt x="1182" y="137"/>
                </a:cubicBezTo>
                <a:cubicBezTo>
                  <a:pt x="1163" y="145"/>
                  <a:pt x="1144" y="151"/>
                  <a:pt x="1127" y="162"/>
                </a:cubicBezTo>
                <a:cubicBezTo>
                  <a:pt x="1113" y="169"/>
                  <a:pt x="1097" y="175"/>
                  <a:pt x="1082" y="181"/>
                </a:cubicBezTo>
                <a:cubicBezTo>
                  <a:pt x="1087" y="177"/>
                  <a:pt x="1095" y="173"/>
                  <a:pt x="1101" y="169"/>
                </a:cubicBezTo>
                <a:cubicBezTo>
                  <a:pt x="1114" y="165"/>
                  <a:pt x="1129" y="159"/>
                  <a:pt x="1138" y="149"/>
                </a:cubicBezTo>
                <a:cubicBezTo>
                  <a:pt x="1159" y="138"/>
                  <a:pt x="1183" y="135"/>
                  <a:pt x="1203" y="122"/>
                </a:cubicBezTo>
                <a:cubicBezTo>
                  <a:pt x="1212" y="122"/>
                  <a:pt x="1223" y="117"/>
                  <a:pt x="1233" y="115"/>
                </a:cubicBezTo>
                <a:cubicBezTo>
                  <a:pt x="1244" y="113"/>
                  <a:pt x="1255" y="106"/>
                  <a:pt x="1266" y="107"/>
                </a:cubicBezTo>
                <a:cubicBezTo>
                  <a:pt x="1273" y="102"/>
                  <a:pt x="1283" y="104"/>
                  <a:pt x="1291" y="99"/>
                </a:cubicBezTo>
                <a:cubicBezTo>
                  <a:pt x="1299" y="96"/>
                  <a:pt x="1307" y="94"/>
                  <a:pt x="1315" y="90"/>
                </a:cubicBezTo>
                <a:cubicBezTo>
                  <a:pt x="1315" y="89"/>
                  <a:pt x="1315" y="87"/>
                  <a:pt x="1313" y="87"/>
                </a:cubicBezTo>
                <a:cubicBezTo>
                  <a:pt x="1303" y="89"/>
                  <a:pt x="1294" y="96"/>
                  <a:pt x="1282" y="95"/>
                </a:cubicBezTo>
                <a:cubicBezTo>
                  <a:pt x="1291" y="89"/>
                  <a:pt x="1303" y="89"/>
                  <a:pt x="1310" y="79"/>
                </a:cubicBezTo>
                <a:cubicBezTo>
                  <a:pt x="1317" y="79"/>
                  <a:pt x="1321" y="75"/>
                  <a:pt x="1324" y="71"/>
                </a:cubicBezTo>
                <a:cubicBezTo>
                  <a:pt x="1325" y="69"/>
                  <a:pt x="1324" y="67"/>
                  <a:pt x="1323" y="66"/>
                </a:cubicBezTo>
                <a:cubicBezTo>
                  <a:pt x="1316" y="66"/>
                  <a:pt x="1317" y="75"/>
                  <a:pt x="1310" y="74"/>
                </a:cubicBezTo>
                <a:cubicBezTo>
                  <a:pt x="1310" y="71"/>
                  <a:pt x="1307" y="73"/>
                  <a:pt x="1305" y="72"/>
                </a:cubicBezTo>
                <a:cubicBezTo>
                  <a:pt x="1299" y="75"/>
                  <a:pt x="1291" y="76"/>
                  <a:pt x="1283" y="75"/>
                </a:cubicBezTo>
                <a:cubicBezTo>
                  <a:pt x="1282" y="73"/>
                  <a:pt x="1285" y="71"/>
                  <a:pt x="1286" y="68"/>
                </a:cubicBezTo>
                <a:cubicBezTo>
                  <a:pt x="1287" y="67"/>
                  <a:pt x="1287" y="67"/>
                  <a:pt x="1287" y="65"/>
                </a:cubicBezTo>
                <a:cubicBezTo>
                  <a:pt x="1285" y="63"/>
                  <a:pt x="1282" y="67"/>
                  <a:pt x="1279" y="65"/>
                </a:cubicBezTo>
                <a:cubicBezTo>
                  <a:pt x="1287" y="50"/>
                  <a:pt x="1307" y="57"/>
                  <a:pt x="1319" y="47"/>
                </a:cubicBezTo>
                <a:cubicBezTo>
                  <a:pt x="1321" y="48"/>
                  <a:pt x="1324" y="47"/>
                  <a:pt x="1326" y="45"/>
                </a:cubicBezTo>
                <a:cubicBezTo>
                  <a:pt x="1326" y="44"/>
                  <a:pt x="1326" y="44"/>
                  <a:pt x="1326" y="44"/>
                </a:cubicBezTo>
                <a:cubicBezTo>
                  <a:pt x="1314" y="44"/>
                  <a:pt x="1301" y="46"/>
                  <a:pt x="1289" y="49"/>
                </a:cubicBezTo>
                <a:cubicBezTo>
                  <a:pt x="1290" y="44"/>
                  <a:pt x="1299" y="46"/>
                  <a:pt x="1304" y="42"/>
                </a:cubicBezTo>
                <a:cubicBezTo>
                  <a:pt x="1309" y="35"/>
                  <a:pt x="1319" y="41"/>
                  <a:pt x="1323" y="33"/>
                </a:cubicBezTo>
                <a:cubicBezTo>
                  <a:pt x="1313" y="28"/>
                  <a:pt x="1304" y="41"/>
                  <a:pt x="1297" y="34"/>
                </a:cubicBezTo>
                <a:cubicBezTo>
                  <a:pt x="1295" y="36"/>
                  <a:pt x="1295" y="36"/>
                  <a:pt x="1295" y="36"/>
                </a:cubicBezTo>
                <a:cubicBezTo>
                  <a:pt x="1294" y="34"/>
                  <a:pt x="1294" y="34"/>
                  <a:pt x="1294" y="34"/>
                </a:cubicBezTo>
                <a:cubicBezTo>
                  <a:pt x="1304" y="25"/>
                  <a:pt x="1323" y="28"/>
                  <a:pt x="1337" y="25"/>
                </a:cubicBezTo>
                <a:cubicBezTo>
                  <a:pt x="1347" y="27"/>
                  <a:pt x="1356" y="23"/>
                  <a:pt x="1364" y="25"/>
                </a:cubicBezTo>
                <a:cubicBezTo>
                  <a:pt x="1364" y="31"/>
                  <a:pt x="1355" y="25"/>
                  <a:pt x="1355" y="30"/>
                </a:cubicBezTo>
                <a:cubicBezTo>
                  <a:pt x="1357" y="32"/>
                  <a:pt x="1360" y="30"/>
                  <a:pt x="1362" y="32"/>
                </a:cubicBezTo>
                <a:cubicBezTo>
                  <a:pt x="1362" y="33"/>
                  <a:pt x="1362" y="33"/>
                  <a:pt x="1362" y="33"/>
                </a:cubicBezTo>
                <a:cubicBezTo>
                  <a:pt x="1352" y="35"/>
                  <a:pt x="1339" y="28"/>
                  <a:pt x="1330" y="35"/>
                </a:cubicBezTo>
                <a:cubicBezTo>
                  <a:pt x="1330" y="39"/>
                  <a:pt x="1343" y="39"/>
                  <a:pt x="1333" y="43"/>
                </a:cubicBezTo>
                <a:cubicBezTo>
                  <a:pt x="1332" y="43"/>
                  <a:pt x="1329" y="42"/>
                  <a:pt x="1328" y="43"/>
                </a:cubicBezTo>
                <a:cubicBezTo>
                  <a:pt x="1328" y="44"/>
                  <a:pt x="1328" y="44"/>
                  <a:pt x="1328" y="44"/>
                </a:cubicBezTo>
                <a:cubicBezTo>
                  <a:pt x="1348" y="41"/>
                  <a:pt x="1369" y="39"/>
                  <a:pt x="1389" y="43"/>
                </a:cubicBezTo>
                <a:cubicBezTo>
                  <a:pt x="1405" y="45"/>
                  <a:pt x="1420" y="48"/>
                  <a:pt x="1435" y="50"/>
                </a:cubicBezTo>
                <a:cubicBezTo>
                  <a:pt x="1439" y="45"/>
                  <a:pt x="1446" y="49"/>
                  <a:pt x="1450" y="50"/>
                </a:cubicBezTo>
                <a:cubicBezTo>
                  <a:pt x="1449" y="52"/>
                  <a:pt x="1445" y="49"/>
                  <a:pt x="1443" y="53"/>
                </a:cubicBezTo>
                <a:cubicBezTo>
                  <a:pt x="1447" y="55"/>
                  <a:pt x="1451" y="58"/>
                  <a:pt x="1456" y="57"/>
                </a:cubicBezTo>
                <a:cubicBezTo>
                  <a:pt x="1457" y="55"/>
                  <a:pt x="1455" y="51"/>
                  <a:pt x="1453" y="51"/>
                </a:cubicBezTo>
                <a:cubicBezTo>
                  <a:pt x="1458" y="50"/>
                  <a:pt x="1466" y="55"/>
                  <a:pt x="1473" y="56"/>
                </a:cubicBezTo>
                <a:cubicBezTo>
                  <a:pt x="1477" y="53"/>
                  <a:pt x="1473" y="50"/>
                  <a:pt x="1473" y="47"/>
                </a:cubicBezTo>
                <a:cubicBezTo>
                  <a:pt x="1470" y="45"/>
                  <a:pt x="1465" y="45"/>
                  <a:pt x="1464" y="41"/>
                </a:cubicBezTo>
                <a:cubicBezTo>
                  <a:pt x="1472" y="41"/>
                  <a:pt x="1472" y="41"/>
                  <a:pt x="1472" y="41"/>
                </a:cubicBezTo>
                <a:cubicBezTo>
                  <a:pt x="1473" y="37"/>
                  <a:pt x="1477" y="39"/>
                  <a:pt x="1478" y="37"/>
                </a:cubicBezTo>
                <a:cubicBezTo>
                  <a:pt x="1473" y="31"/>
                  <a:pt x="1463" y="30"/>
                  <a:pt x="1456" y="26"/>
                </a:cubicBezTo>
                <a:cubicBezTo>
                  <a:pt x="1449" y="29"/>
                  <a:pt x="1449" y="29"/>
                  <a:pt x="1449" y="29"/>
                </a:cubicBezTo>
                <a:cubicBezTo>
                  <a:pt x="1414" y="18"/>
                  <a:pt x="1414" y="18"/>
                  <a:pt x="1414" y="18"/>
                </a:cubicBezTo>
                <a:cubicBezTo>
                  <a:pt x="1409" y="21"/>
                  <a:pt x="1402" y="17"/>
                  <a:pt x="1397" y="19"/>
                </a:cubicBezTo>
                <a:cubicBezTo>
                  <a:pt x="1385" y="18"/>
                  <a:pt x="1370" y="16"/>
                  <a:pt x="1360" y="16"/>
                </a:cubicBezTo>
                <a:cubicBezTo>
                  <a:pt x="1357" y="10"/>
                  <a:pt x="1352" y="18"/>
                  <a:pt x="1347" y="17"/>
                </a:cubicBezTo>
                <a:cubicBezTo>
                  <a:pt x="1344" y="17"/>
                  <a:pt x="1344" y="17"/>
                  <a:pt x="1344" y="17"/>
                </a:cubicBezTo>
                <a:cubicBezTo>
                  <a:pt x="1345" y="15"/>
                  <a:pt x="1347" y="13"/>
                  <a:pt x="1349" y="15"/>
                </a:cubicBezTo>
                <a:cubicBezTo>
                  <a:pt x="1355" y="9"/>
                  <a:pt x="1365" y="14"/>
                  <a:pt x="1371" y="8"/>
                </a:cubicBezTo>
                <a:cubicBezTo>
                  <a:pt x="1383" y="13"/>
                  <a:pt x="1395" y="0"/>
                  <a:pt x="1403" y="11"/>
                </a:cubicBezTo>
                <a:close/>
              </a:path>
            </a:pathLst>
          </a:custGeom>
          <a:blipFill dpi="0" rotWithShape="1">
            <a:blip r:embed="rId3" cstate="email">
              <a:alphaModFix amt="51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931821" y="453332"/>
            <a:ext cx="3236823" cy="71288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3" name="TextBox 153"/>
          <p:cNvSpPr txBox="1"/>
          <p:nvPr/>
        </p:nvSpPr>
        <p:spPr>
          <a:xfrm>
            <a:off x="4966081" y="453332"/>
            <a:ext cx="3168303" cy="712884"/>
          </a:xfrm>
          <a:prstGeom prst="rect">
            <a:avLst/>
          </a:prstGeom>
          <a:solidFill>
            <a:schemeClr val="bg1"/>
          </a:solidFill>
        </p:spPr>
        <p:txBody>
          <a:bodyPr wrap="square" lIns="96392" tIns="48195" rIns="96392" bIns="48195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目</a:t>
            </a:r>
            <a:r>
              <a:rPr lang="zh-TW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錄</a:t>
            </a:r>
            <a:endParaRPr lang="en-US" altLang="zh-CN" sz="3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1261176" y="2307481"/>
            <a:ext cx="10585176" cy="0"/>
          </a:xfrm>
          <a:prstGeom prst="line">
            <a:avLst/>
          </a:prstGeom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 rot="2700000">
            <a:off x="2148805" y="1676270"/>
            <a:ext cx="1279830" cy="127983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275763" y="1891981"/>
            <a:ext cx="986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atin typeface="Agency FB" panose="020B0503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01</a:t>
            </a:r>
            <a:endParaRPr lang="zh-CN" altLang="en-US" sz="4800" b="1" dirty="0">
              <a:latin typeface="Agency FB" panose="020B0503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矩形 28"/>
          <p:cNvSpPr/>
          <p:nvPr/>
        </p:nvSpPr>
        <p:spPr>
          <a:xfrm rot="2700000">
            <a:off x="4612708" y="1667566"/>
            <a:ext cx="1279830" cy="127983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740294" y="1922760"/>
            <a:ext cx="986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latin typeface="Agency FB" panose="020B0503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02</a:t>
            </a:r>
            <a:endParaRPr lang="zh-CN" altLang="en-US" sz="4400" b="1" dirty="0">
              <a:latin typeface="Agency FB" panose="020B0503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矩形 30"/>
          <p:cNvSpPr/>
          <p:nvPr/>
        </p:nvSpPr>
        <p:spPr>
          <a:xfrm rot="2700000">
            <a:off x="7038408" y="1667566"/>
            <a:ext cx="1279830" cy="127983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205395" y="1895378"/>
            <a:ext cx="986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atin typeface="Agency FB" panose="020B0503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03</a:t>
            </a:r>
            <a:endParaRPr lang="zh-CN" altLang="en-US" sz="4800" b="1" dirty="0">
              <a:latin typeface="Agency FB" panose="020B0503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3" name="矩形 32"/>
          <p:cNvSpPr/>
          <p:nvPr/>
        </p:nvSpPr>
        <p:spPr>
          <a:xfrm rot="2700000">
            <a:off x="9476808" y="1667566"/>
            <a:ext cx="1279830" cy="127983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9643795" y="1926534"/>
            <a:ext cx="986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latin typeface="Agency FB" panose="020B0503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04</a:t>
            </a:r>
            <a:endParaRPr lang="zh-CN" altLang="en-US" sz="4400" b="1" dirty="0">
              <a:latin typeface="Agency FB" panose="020B0503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5" name="TextBox 11"/>
          <p:cNvSpPr txBox="1"/>
          <p:nvPr/>
        </p:nvSpPr>
        <p:spPr>
          <a:xfrm>
            <a:off x="2831652" y="5957640"/>
            <a:ext cx="2418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住宿</a:t>
            </a:r>
          </a:p>
        </p:txBody>
      </p:sp>
      <p:sp>
        <p:nvSpPr>
          <p:cNvPr id="36" name="TextBox 11"/>
          <p:cNvSpPr txBox="1"/>
          <p:nvPr/>
        </p:nvSpPr>
        <p:spPr>
          <a:xfrm>
            <a:off x="5707869" y="5957640"/>
            <a:ext cx="1633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注意事項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TextBox 11"/>
          <p:cNvSpPr txBox="1"/>
          <p:nvPr/>
        </p:nvSpPr>
        <p:spPr>
          <a:xfrm>
            <a:off x="8153868" y="5957640"/>
            <a:ext cx="1633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zh-TW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物質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5" name="直接连接符 25">
            <a:extLst>
              <a:ext uri="{FF2B5EF4-FFF2-40B4-BE49-F238E27FC236}">
                <a16:creationId xmlns:a16="http://schemas.microsoft.com/office/drawing/2014/main" xmlns="" id="{96F71EA2-A7C7-4DEA-8E7C-4D1B7E301796}"/>
              </a:ext>
            </a:extLst>
          </p:cNvPr>
          <p:cNvCxnSpPr/>
          <p:nvPr/>
        </p:nvCxnSpPr>
        <p:spPr>
          <a:xfrm>
            <a:off x="1185068" y="4984477"/>
            <a:ext cx="10585176" cy="0"/>
          </a:xfrm>
          <a:prstGeom prst="line">
            <a:avLst/>
          </a:prstGeom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矩形 45">
            <a:extLst>
              <a:ext uri="{FF2B5EF4-FFF2-40B4-BE49-F238E27FC236}">
                <a16:creationId xmlns:a16="http://schemas.microsoft.com/office/drawing/2014/main" xmlns="" id="{4FB89C49-5E3A-4A18-B378-9F699E4AD546}"/>
              </a:ext>
            </a:extLst>
          </p:cNvPr>
          <p:cNvSpPr/>
          <p:nvPr/>
        </p:nvSpPr>
        <p:spPr>
          <a:xfrm rot="2700000">
            <a:off x="3424607" y="4368293"/>
            <a:ext cx="1279830" cy="127983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47" name="文本框 27">
            <a:extLst>
              <a:ext uri="{FF2B5EF4-FFF2-40B4-BE49-F238E27FC236}">
                <a16:creationId xmlns:a16="http://schemas.microsoft.com/office/drawing/2014/main" xmlns="" id="{0E212FF4-C250-4C2E-AD59-0912ED02876A}"/>
              </a:ext>
            </a:extLst>
          </p:cNvPr>
          <p:cNvSpPr txBox="1"/>
          <p:nvPr/>
        </p:nvSpPr>
        <p:spPr>
          <a:xfrm>
            <a:off x="3551565" y="4584004"/>
            <a:ext cx="986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atin typeface="Agency FB" panose="020B0503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05</a:t>
            </a:r>
            <a:endParaRPr lang="zh-CN" altLang="en-US" sz="4800" b="1" dirty="0">
              <a:latin typeface="Agency FB" panose="020B0503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xmlns="" id="{F79E7AED-D6A8-4FEF-9424-C0FA433AB77B}"/>
              </a:ext>
            </a:extLst>
          </p:cNvPr>
          <p:cNvSpPr/>
          <p:nvPr/>
        </p:nvSpPr>
        <p:spPr>
          <a:xfrm rot="2700000">
            <a:off x="5888510" y="4359589"/>
            <a:ext cx="1279830" cy="127983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49" name="文本框 29">
            <a:extLst>
              <a:ext uri="{FF2B5EF4-FFF2-40B4-BE49-F238E27FC236}">
                <a16:creationId xmlns:a16="http://schemas.microsoft.com/office/drawing/2014/main" xmlns="" id="{CD2CE232-2B88-4D79-B95F-935FCE5A7782}"/>
              </a:ext>
            </a:extLst>
          </p:cNvPr>
          <p:cNvSpPr txBox="1"/>
          <p:nvPr/>
        </p:nvSpPr>
        <p:spPr>
          <a:xfrm>
            <a:off x="6016096" y="4614783"/>
            <a:ext cx="986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latin typeface="Agency FB" panose="020B0503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06</a:t>
            </a:r>
            <a:endParaRPr lang="zh-CN" altLang="en-US" sz="4400" b="1" dirty="0">
              <a:latin typeface="Agency FB" panose="020B0503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xmlns="" id="{944AEA3D-5D09-4FF9-9F88-AB8B4F53D921}"/>
              </a:ext>
            </a:extLst>
          </p:cNvPr>
          <p:cNvSpPr/>
          <p:nvPr/>
        </p:nvSpPr>
        <p:spPr>
          <a:xfrm rot="2700000">
            <a:off x="8314210" y="4359589"/>
            <a:ext cx="1279830" cy="127983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51" name="文本框 31">
            <a:extLst>
              <a:ext uri="{FF2B5EF4-FFF2-40B4-BE49-F238E27FC236}">
                <a16:creationId xmlns:a16="http://schemas.microsoft.com/office/drawing/2014/main" xmlns="" id="{2BB3E615-818A-4ED8-BAEC-0DC161A67832}"/>
              </a:ext>
            </a:extLst>
          </p:cNvPr>
          <p:cNvSpPr txBox="1"/>
          <p:nvPr/>
        </p:nvSpPr>
        <p:spPr>
          <a:xfrm>
            <a:off x="8481197" y="4587401"/>
            <a:ext cx="986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latin typeface="Agency FB" panose="020B0503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07</a:t>
            </a:r>
            <a:endParaRPr lang="zh-CN" altLang="en-US" sz="4800" b="1" dirty="0">
              <a:latin typeface="Agency FB" panose="020B0503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4" name="TextBox 11">
            <a:extLst>
              <a:ext uri="{FF2B5EF4-FFF2-40B4-BE49-F238E27FC236}">
                <a16:creationId xmlns:a16="http://schemas.microsoft.com/office/drawing/2014/main" xmlns="" id="{F2C57850-150B-43DA-94D3-D40C8B08811F}"/>
              </a:ext>
            </a:extLst>
          </p:cNvPr>
          <p:cNvSpPr txBox="1"/>
          <p:nvPr/>
        </p:nvSpPr>
        <p:spPr>
          <a:xfrm>
            <a:off x="1883743" y="3328409"/>
            <a:ext cx="1633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行程簡介</a:t>
            </a:r>
          </a:p>
        </p:txBody>
      </p:sp>
      <p:sp>
        <p:nvSpPr>
          <p:cNvPr id="55" name="TextBox 11">
            <a:extLst>
              <a:ext uri="{FF2B5EF4-FFF2-40B4-BE49-F238E27FC236}">
                <a16:creationId xmlns:a16="http://schemas.microsoft.com/office/drawing/2014/main" xmlns="" id="{FEFCD7F4-7CA3-488D-9D6C-555670112677}"/>
              </a:ext>
            </a:extLst>
          </p:cNvPr>
          <p:cNvSpPr txBox="1"/>
          <p:nvPr/>
        </p:nvSpPr>
        <p:spPr>
          <a:xfrm>
            <a:off x="4325675" y="3328409"/>
            <a:ext cx="1633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團員守則</a:t>
            </a:r>
          </a:p>
        </p:txBody>
      </p:sp>
      <p:sp>
        <p:nvSpPr>
          <p:cNvPr id="56" name="TextBox 11">
            <a:extLst>
              <a:ext uri="{FF2B5EF4-FFF2-40B4-BE49-F238E27FC236}">
                <a16:creationId xmlns:a16="http://schemas.microsoft.com/office/drawing/2014/main" xmlns="" id="{6B018995-D9A4-468C-A33D-5304ED5FE352}"/>
              </a:ext>
            </a:extLst>
          </p:cNvPr>
          <p:cNvSpPr txBox="1"/>
          <p:nvPr/>
        </p:nvSpPr>
        <p:spPr>
          <a:xfrm>
            <a:off x="6477656" y="3242151"/>
            <a:ext cx="2441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zh-TW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集合交通資訊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TextBox 11">
            <a:extLst>
              <a:ext uri="{FF2B5EF4-FFF2-40B4-BE49-F238E27FC236}">
                <a16:creationId xmlns:a16="http://schemas.microsoft.com/office/drawing/2014/main" xmlns="" id="{F9622412-6E6F-4DC8-84C2-FD073B19D808}"/>
              </a:ext>
            </a:extLst>
          </p:cNvPr>
          <p:cNvSpPr txBox="1"/>
          <p:nvPr/>
        </p:nvSpPr>
        <p:spPr>
          <a:xfrm>
            <a:off x="8919588" y="3242151"/>
            <a:ext cx="2441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zh-TW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主要參訪地點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8" name="Picture 5" descr="C:\Documents and Settings\user\My Documents\connie\中旅Logo\110217_部門LOGO-01.png">
            <a:extLst>
              <a:ext uri="{FF2B5EF4-FFF2-40B4-BE49-F238E27FC236}">
                <a16:creationId xmlns:a16="http://schemas.microsoft.com/office/drawing/2014/main" xmlns="" id="{40086F19-8963-476F-A8F0-3BE9137EE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195451" y="6233681"/>
            <a:ext cx="3851920" cy="1049242"/>
          </a:xfrm>
          <a:prstGeom prst="rect">
            <a:avLst/>
          </a:prstGeom>
          <a:noFill/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5055D373-3548-4828-9B8E-610111460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31852" y="6742583"/>
            <a:ext cx="2892425" cy="384175"/>
          </a:xfrm>
        </p:spPr>
        <p:txBody>
          <a:bodyPr/>
          <a:lstStyle/>
          <a:p>
            <a:pPr algn="ctr"/>
            <a:fld id="{CD1427EB-AB73-4860-A1B1-B2B84940B1DF}" type="slidenum">
              <a:rPr lang="zh-CN" altLang="en-US" smtClean="0"/>
              <a:pPr algn="ctr"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16982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8"/>
          <p:cNvSpPr txBox="1"/>
          <p:nvPr/>
        </p:nvSpPr>
        <p:spPr>
          <a:xfrm>
            <a:off x="7868773" y="2395524"/>
            <a:ext cx="396043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住宿</a:t>
            </a:r>
          </a:p>
        </p:txBody>
      </p:sp>
      <p:sp>
        <p:nvSpPr>
          <p:cNvPr id="8" name="矩形 259"/>
          <p:cNvSpPr>
            <a:spLocks noChangeArrowheads="1"/>
          </p:cNvSpPr>
          <p:nvPr/>
        </p:nvSpPr>
        <p:spPr bwMode="auto">
          <a:xfrm>
            <a:off x="8750771" y="433487"/>
            <a:ext cx="219644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13800" cap="all" spc="300" dirty="0">
                <a:solidFill>
                  <a:schemeClr val="accent4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05</a:t>
            </a:r>
            <a:endParaRPr lang="zh-CN" altLang="en-US" sz="13800" cap="all" spc="300" dirty="0">
              <a:solidFill>
                <a:schemeClr val="accent4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 descr="C:\Documents and Settings\user\My Documents\connie\中旅Logo\110217_部門LOGO-01.png">
            <a:extLst>
              <a:ext uri="{FF2B5EF4-FFF2-40B4-BE49-F238E27FC236}">
                <a16:creationId xmlns:a16="http://schemas.microsoft.com/office/drawing/2014/main" xmlns="" id="{089CC6FD-E5DA-4005-8251-7F166B4AF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195451" y="6233681"/>
            <a:ext cx="3851920" cy="1049242"/>
          </a:xfrm>
          <a:prstGeom prst="rect">
            <a:avLst/>
          </a:prstGeom>
          <a:noFill/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E0C62346-E974-4AB5-8FDD-C5270E440C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27409" y="952029"/>
            <a:ext cx="10933099" cy="594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897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B2B78683-0B73-4CB7-BD29-1EFB804E97FD}"/>
              </a:ext>
            </a:extLst>
          </p:cNvPr>
          <p:cNvSpPr/>
          <p:nvPr/>
        </p:nvSpPr>
        <p:spPr>
          <a:xfrm>
            <a:off x="0" y="-15769"/>
            <a:ext cx="12858750" cy="691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xmlns="" id="{6584D11A-BD1E-4661-AB46-7F88D9D39753}"/>
              </a:ext>
            </a:extLst>
          </p:cNvPr>
          <p:cNvSpPr txBox="1"/>
          <p:nvPr/>
        </p:nvSpPr>
        <p:spPr>
          <a:xfrm>
            <a:off x="1100783" y="145756"/>
            <a:ext cx="43204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杭州住宿 之江飯店 </a:t>
            </a:r>
            <a:endParaRPr lang="zh-CN" altLang="en-US" sz="2400" b="1" dirty="0">
              <a:solidFill>
                <a:schemeClr val="bg1"/>
              </a:solidFill>
              <a:latin typeface="Franklin Gothic Book" panose="020B05030201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组合 7">
            <a:extLst>
              <a:ext uri="{FF2B5EF4-FFF2-40B4-BE49-F238E27FC236}">
                <a16:creationId xmlns:a16="http://schemas.microsoft.com/office/drawing/2014/main" xmlns="" id="{9E176C28-39CF-4BFA-A601-D8341E7D90C2}"/>
              </a:ext>
            </a:extLst>
          </p:cNvPr>
          <p:cNvGrpSpPr/>
          <p:nvPr/>
        </p:nvGrpSpPr>
        <p:grpSpPr>
          <a:xfrm>
            <a:off x="0" y="-15768"/>
            <a:ext cx="1100783" cy="823781"/>
            <a:chOff x="213250" y="-15768"/>
            <a:chExt cx="1216020" cy="933336"/>
          </a:xfrm>
        </p:grpSpPr>
        <p:sp>
          <p:nvSpPr>
            <p:cNvPr id="5" name="等腰三角形 4">
              <a:extLst>
                <a:ext uri="{FF2B5EF4-FFF2-40B4-BE49-F238E27FC236}">
                  <a16:creationId xmlns:a16="http://schemas.microsoft.com/office/drawing/2014/main" xmlns="" id="{1D4361C7-2932-47FF-836F-CEFC40FBC79E}"/>
                </a:ext>
              </a:extLst>
            </p:cNvPr>
            <p:cNvSpPr/>
            <p:nvPr/>
          </p:nvSpPr>
          <p:spPr>
            <a:xfrm rot="10800000">
              <a:off x="346600" y="-15768"/>
              <a:ext cx="1082670" cy="93333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6" name="等腰三角形 5">
              <a:extLst>
                <a:ext uri="{FF2B5EF4-FFF2-40B4-BE49-F238E27FC236}">
                  <a16:creationId xmlns:a16="http://schemas.microsoft.com/office/drawing/2014/main" xmlns="" id="{50BF5E41-8368-4CE6-81ED-08184625401C}"/>
                </a:ext>
              </a:extLst>
            </p:cNvPr>
            <p:cNvSpPr/>
            <p:nvPr/>
          </p:nvSpPr>
          <p:spPr>
            <a:xfrm rot="10800000">
              <a:off x="213250" y="-15768"/>
              <a:ext cx="1082670" cy="933336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xmlns="" id="{6E5EDBAB-CEC1-4F0D-A5DE-3B805A8E9F03}"/>
              </a:ext>
            </a:extLst>
          </p:cNvPr>
          <p:cNvSpPr txBox="1">
            <a:spLocks/>
          </p:cNvSpPr>
          <p:nvPr/>
        </p:nvSpPr>
        <p:spPr>
          <a:xfrm>
            <a:off x="624252" y="1168102"/>
            <a:ext cx="10785279" cy="48964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B2935C"/>
              </a:buClr>
            </a:pPr>
            <a:r>
              <a:rPr lang="zh-TW" altLang="en-US" b="1" dirty="0">
                <a:solidFill>
                  <a:prstClr val="black"/>
                </a:solidFill>
                <a:latin typeface="+mn-ea"/>
              </a:rPr>
              <a:t>地址</a:t>
            </a:r>
            <a:r>
              <a:rPr lang="en-US" altLang="zh-TW" b="1" dirty="0">
                <a:solidFill>
                  <a:prstClr val="black"/>
                </a:solidFill>
                <a:latin typeface="+mn-ea"/>
              </a:rPr>
              <a:t>:</a:t>
            </a:r>
            <a:r>
              <a:rPr lang="zh-CN" altLang="en-US" b="1" dirty="0">
                <a:solidFill>
                  <a:prstClr val="black"/>
                </a:solidFill>
                <a:latin typeface="+mn-ea"/>
              </a:rPr>
              <a:t>中國杭州</a:t>
            </a:r>
            <a:r>
              <a:rPr lang="en-US" altLang="zh-CN" b="1" dirty="0">
                <a:solidFill>
                  <a:prstClr val="black"/>
                </a:solidFill>
                <a:latin typeface="+mn-ea"/>
              </a:rPr>
              <a:t>·</a:t>
            </a:r>
            <a:r>
              <a:rPr lang="zh-CN" altLang="en-US" b="1" dirty="0">
                <a:solidFill>
                  <a:prstClr val="black"/>
                </a:solidFill>
                <a:latin typeface="+mn-ea"/>
              </a:rPr>
              <a:t>莫干山路</a:t>
            </a:r>
            <a:r>
              <a:rPr lang="en-US" altLang="zh-CN" b="1" dirty="0">
                <a:solidFill>
                  <a:prstClr val="black"/>
                </a:solidFill>
                <a:latin typeface="+mn-ea"/>
              </a:rPr>
              <a:t>188-200</a:t>
            </a:r>
            <a:r>
              <a:rPr lang="zh-CN" altLang="en-US" b="1" dirty="0">
                <a:solidFill>
                  <a:prstClr val="black"/>
                </a:solidFill>
                <a:latin typeface="+mn-ea"/>
              </a:rPr>
              <a:t>號</a:t>
            </a:r>
            <a:endParaRPr lang="en-US" altLang="zh-CN" b="1" dirty="0">
              <a:solidFill>
                <a:prstClr val="black"/>
              </a:solidFill>
              <a:latin typeface="+mn-ea"/>
            </a:endParaRPr>
          </a:p>
          <a:p>
            <a:pPr fontAlgn="auto">
              <a:spcAft>
                <a:spcPts val="0"/>
              </a:spcAft>
              <a:buClr>
                <a:srgbClr val="B2935C"/>
              </a:buClr>
            </a:pPr>
            <a:r>
              <a:rPr lang="zh-TW" altLang="en-US" b="1" dirty="0">
                <a:solidFill>
                  <a:prstClr val="black"/>
                </a:solidFill>
                <a:latin typeface="+mn-ea"/>
              </a:rPr>
              <a:t>電話</a:t>
            </a:r>
            <a:r>
              <a:rPr lang="en-US" altLang="zh-TW" b="1" dirty="0">
                <a:solidFill>
                  <a:prstClr val="black"/>
                </a:solidFill>
                <a:latin typeface="+mn-ea"/>
              </a:rPr>
              <a:t>:</a:t>
            </a:r>
            <a:r>
              <a:rPr lang="zh-TW" altLang="en-US" b="1" dirty="0">
                <a:solidFill>
                  <a:prstClr val="black"/>
                </a:solidFill>
                <a:latin typeface="+mn-ea"/>
              </a:rPr>
              <a:t> </a:t>
            </a:r>
            <a:r>
              <a:rPr lang="en-US" altLang="zh-TW" b="1" dirty="0">
                <a:solidFill>
                  <a:prstClr val="black"/>
                </a:solidFill>
                <a:latin typeface="+mn-ea"/>
              </a:rPr>
              <a:t>(+86) </a:t>
            </a:r>
            <a:r>
              <a:rPr lang="en-US" altLang="zh-HK" b="1" dirty="0">
                <a:latin typeface="+mn-ea"/>
              </a:rPr>
              <a:t>571</a:t>
            </a:r>
            <a:r>
              <a:rPr lang="en-US" altLang="zh-TW" b="1" dirty="0">
                <a:latin typeface="+mn-ea"/>
              </a:rPr>
              <a:t>-</a:t>
            </a:r>
            <a:r>
              <a:rPr lang="en-US" altLang="zh-HK" b="1" dirty="0">
                <a:latin typeface="+mn-ea"/>
              </a:rPr>
              <a:t>88066888</a:t>
            </a:r>
            <a:endParaRPr lang="en-US" altLang="zh-TW" b="1" dirty="0">
              <a:latin typeface="+mn-ea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C0B8040A-02D6-4B06-9D9E-CA86343C1D9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6301" y="2342156"/>
            <a:ext cx="3889444" cy="423027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D64CF687-DF24-4897-8442-7520FFD3BE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52947" y="1888133"/>
            <a:ext cx="5256584" cy="3937658"/>
          </a:xfrm>
          <a:prstGeom prst="rect">
            <a:avLst/>
          </a:prstGeom>
        </p:spPr>
      </p:pic>
      <p:pic>
        <p:nvPicPr>
          <p:cNvPr id="10" name="Picture 5" descr="C:\Documents and Settings\user\My Documents\connie\中旅Logo\110217_部門LOGO-01.png">
            <a:extLst>
              <a:ext uri="{FF2B5EF4-FFF2-40B4-BE49-F238E27FC236}">
                <a16:creationId xmlns:a16="http://schemas.microsoft.com/office/drawing/2014/main" xmlns="" id="{97B5A1FB-C627-4B59-B150-A76491628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195451" y="6233681"/>
            <a:ext cx="3851920" cy="10492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21237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B899CB56-C1AB-4A2F-A1BF-E8B9826A5AB4}"/>
              </a:ext>
            </a:extLst>
          </p:cNvPr>
          <p:cNvSpPr/>
          <p:nvPr/>
        </p:nvSpPr>
        <p:spPr>
          <a:xfrm>
            <a:off x="0" y="-15769"/>
            <a:ext cx="12858750" cy="691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xmlns="" id="{DAAB29D1-EEE7-4D42-8C6C-15F08BA5E155}"/>
              </a:ext>
            </a:extLst>
          </p:cNvPr>
          <p:cNvSpPr txBox="1"/>
          <p:nvPr/>
        </p:nvSpPr>
        <p:spPr>
          <a:xfrm>
            <a:off x="1100783" y="145756"/>
            <a:ext cx="55446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寧波住宿寧波逸東諾富特酒店</a:t>
            </a:r>
            <a:endParaRPr lang="zh-CN" altLang="en-US" sz="2400" b="1" dirty="0">
              <a:solidFill>
                <a:schemeClr val="bg1"/>
              </a:solidFill>
              <a:latin typeface="Franklin Gothic Book" panose="020B05030201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组合 7">
            <a:extLst>
              <a:ext uri="{FF2B5EF4-FFF2-40B4-BE49-F238E27FC236}">
                <a16:creationId xmlns:a16="http://schemas.microsoft.com/office/drawing/2014/main" xmlns="" id="{5A1CA1AC-528C-4348-8332-5C291EC53C28}"/>
              </a:ext>
            </a:extLst>
          </p:cNvPr>
          <p:cNvGrpSpPr/>
          <p:nvPr/>
        </p:nvGrpSpPr>
        <p:grpSpPr>
          <a:xfrm>
            <a:off x="0" y="-15768"/>
            <a:ext cx="1100783" cy="823781"/>
            <a:chOff x="213250" y="-15768"/>
            <a:chExt cx="1216020" cy="933336"/>
          </a:xfrm>
        </p:grpSpPr>
        <p:sp>
          <p:nvSpPr>
            <p:cNvPr id="5" name="等腰三角形 4">
              <a:extLst>
                <a:ext uri="{FF2B5EF4-FFF2-40B4-BE49-F238E27FC236}">
                  <a16:creationId xmlns:a16="http://schemas.microsoft.com/office/drawing/2014/main" xmlns="" id="{F6C60827-31A1-4A17-BEE7-8F47914FA081}"/>
                </a:ext>
              </a:extLst>
            </p:cNvPr>
            <p:cNvSpPr/>
            <p:nvPr/>
          </p:nvSpPr>
          <p:spPr>
            <a:xfrm rot="10800000">
              <a:off x="346600" y="-15768"/>
              <a:ext cx="1082670" cy="93333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6" name="等腰三角形 5">
              <a:extLst>
                <a:ext uri="{FF2B5EF4-FFF2-40B4-BE49-F238E27FC236}">
                  <a16:creationId xmlns:a16="http://schemas.microsoft.com/office/drawing/2014/main" xmlns="" id="{471B6AD2-32BC-461B-8B38-B8A000CE2FF7}"/>
                </a:ext>
              </a:extLst>
            </p:cNvPr>
            <p:cNvSpPr/>
            <p:nvPr/>
          </p:nvSpPr>
          <p:spPr>
            <a:xfrm rot="10800000">
              <a:off x="213250" y="-15768"/>
              <a:ext cx="1082670" cy="933336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xmlns="" id="{1FA1D576-C44E-47F0-9D5E-34BC25D1AFBE}"/>
              </a:ext>
            </a:extLst>
          </p:cNvPr>
          <p:cNvSpPr txBox="1">
            <a:spLocks/>
          </p:cNvSpPr>
          <p:nvPr/>
        </p:nvSpPr>
        <p:spPr>
          <a:xfrm>
            <a:off x="140386" y="389411"/>
            <a:ext cx="9634239" cy="548669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TW" altLang="en-US" sz="4000" b="1" dirty="0"/>
              <a:t>                                              </a:t>
            </a:r>
            <a:endParaRPr lang="en-US" altLang="zh-TW" b="1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US" altLang="zh-TW" sz="3600" b="1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TW" altLang="en-US" sz="3600" b="1" dirty="0"/>
              <a:t>地址</a:t>
            </a:r>
            <a:r>
              <a:rPr lang="en-US" altLang="zh-TW" sz="3600" b="1" dirty="0"/>
              <a:t>:</a:t>
            </a:r>
            <a:r>
              <a:rPr lang="zh-TW" altLang="en-US" sz="3600" b="1" dirty="0"/>
              <a:t>寧波鄞州區江東區建寧街</a:t>
            </a:r>
            <a:r>
              <a:rPr lang="en-US" altLang="zh-TW" sz="3600" b="1" dirty="0"/>
              <a:t>18</a:t>
            </a:r>
            <a:r>
              <a:rPr lang="zh-TW" altLang="en-US" sz="3600" b="1" dirty="0"/>
              <a:t>號</a:t>
            </a:r>
            <a:endParaRPr lang="en-US" altLang="zh-TW" sz="3600" b="1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TW" altLang="en-US" sz="3600" b="1" dirty="0"/>
              <a:t>電話</a:t>
            </a:r>
            <a:r>
              <a:rPr lang="en-US" altLang="zh-TW" sz="3600" b="1" dirty="0"/>
              <a:t>:</a:t>
            </a:r>
            <a:r>
              <a:rPr lang="zh-TW" altLang="en-US" sz="3600" b="1" dirty="0"/>
              <a:t> </a:t>
            </a:r>
            <a:r>
              <a:rPr lang="en-US" altLang="zh-TW" sz="3600" b="1" dirty="0"/>
              <a:t>+86 574 2778 6666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zh-CN" altLang="en-US" sz="2400" b="1" dirty="0"/>
          </a:p>
        </p:txBody>
      </p:sp>
      <p:pic>
        <p:nvPicPr>
          <p:cNvPr id="8" name="Picture 2" descr="å¯§æ³¢é¸æ±è«¾å¯ç¹éåºçåçæå°çµæ">
            <a:extLst>
              <a:ext uri="{FF2B5EF4-FFF2-40B4-BE49-F238E27FC236}">
                <a16:creationId xmlns:a16="http://schemas.microsoft.com/office/drawing/2014/main" xmlns="" id="{E569F0B9-12D0-476C-B2EF-3D9E4DC5B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980108" y="1099082"/>
            <a:ext cx="4424458" cy="299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å¯§æ³¢é¸æ±è«¾å¯ç¹éåºçåçæå°çµæ">
            <a:extLst>
              <a:ext uri="{FF2B5EF4-FFF2-40B4-BE49-F238E27FC236}">
                <a16:creationId xmlns:a16="http://schemas.microsoft.com/office/drawing/2014/main" xmlns="" id="{492E0D46-F755-4AAB-9EBC-B7CC01AA8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9050" y="3729321"/>
            <a:ext cx="4576933" cy="302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Documents and Settings\user\My Documents\connie\中旅Logo\110217_部門LOGO-01.png">
            <a:extLst>
              <a:ext uri="{FF2B5EF4-FFF2-40B4-BE49-F238E27FC236}">
                <a16:creationId xmlns:a16="http://schemas.microsoft.com/office/drawing/2014/main" xmlns="" id="{BB0237EE-BA19-450F-AABA-6DDF42BD9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195451" y="6233681"/>
            <a:ext cx="3851920" cy="1049242"/>
          </a:xfrm>
          <a:prstGeom prst="rect">
            <a:avLst/>
          </a:prstGeom>
          <a:noFill/>
        </p:spPr>
      </p:pic>
      <p:pic>
        <p:nvPicPr>
          <p:cNvPr id="1026" name="Picture 2" descr="å®¢æ¿ 4">
            <a:extLst>
              <a:ext uri="{FF2B5EF4-FFF2-40B4-BE49-F238E27FC236}">
                <a16:creationId xmlns:a16="http://schemas.microsoft.com/office/drawing/2014/main" xmlns="" id="{530916B9-5FEB-476A-B938-3DD003C8D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4647" y="3340436"/>
            <a:ext cx="3381078" cy="253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860760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8"/>
          <p:cNvSpPr txBox="1"/>
          <p:nvPr/>
        </p:nvSpPr>
        <p:spPr>
          <a:xfrm>
            <a:off x="290793" y="5592018"/>
            <a:ext cx="396043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注意事項</a:t>
            </a:r>
          </a:p>
        </p:txBody>
      </p:sp>
      <p:sp>
        <p:nvSpPr>
          <p:cNvPr id="8" name="矩形 259"/>
          <p:cNvSpPr>
            <a:spLocks noChangeArrowheads="1"/>
          </p:cNvSpPr>
          <p:nvPr/>
        </p:nvSpPr>
        <p:spPr bwMode="auto">
          <a:xfrm>
            <a:off x="1172791" y="3629981"/>
            <a:ext cx="219644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13800" cap="all" spc="300" dirty="0">
                <a:solidFill>
                  <a:schemeClr val="accent4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06</a:t>
            </a:r>
            <a:endParaRPr lang="zh-CN" altLang="en-US" sz="13800" cap="all" spc="300" dirty="0">
              <a:solidFill>
                <a:schemeClr val="accent4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 descr="C:\Documents and Settings\user\My Documents\connie\中旅Logo\110217_部門LOGO-01.png">
            <a:extLst>
              <a:ext uri="{FF2B5EF4-FFF2-40B4-BE49-F238E27FC236}">
                <a16:creationId xmlns:a16="http://schemas.microsoft.com/office/drawing/2014/main" xmlns="" id="{089CC6FD-E5DA-4005-8251-7F166B4AF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195451" y="6233681"/>
            <a:ext cx="3851920" cy="1049242"/>
          </a:xfrm>
          <a:prstGeom prst="rect">
            <a:avLst/>
          </a:prstGeom>
          <a:noFill/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2C9C5784-AD2E-4A2A-B2BB-BECAD3628E9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337722" y="600990"/>
            <a:ext cx="9501363" cy="534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810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30"/>
                            </p:stCondLst>
                            <p:childTnLst>
                              <p:par>
                                <p:cTn id="21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22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D7186435-261B-4F4E-9EB0-43173A6549D7}"/>
              </a:ext>
            </a:extLst>
          </p:cNvPr>
          <p:cNvSpPr/>
          <p:nvPr/>
        </p:nvSpPr>
        <p:spPr>
          <a:xfrm>
            <a:off x="0" y="-15769"/>
            <a:ext cx="12858750" cy="691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xmlns="" id="{E24BC4BE-C8BA-4BE4-9346-FBC5008752BA}"/>
              </a:ext>
            </a:extLst>
          </p:cNvPr>
          <p:cNvSpPr txBox="1"/>
          <p:nvPr/>
        </p:nvSpPr>
        <p:spPr>
          <a:xfrm>
            <a:off x="1100783" y="145756"/>
            <a:ext cx="55446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注意事項</a:t>
            </a:r>
            <a:endParaRPr lang="zh-CN" altLang="en-US" sz="2400" b="1" dirty="0">
              <a:solidFill>
                <a:schemeClr val="bg1"/>
              </a:solidFill>
              <a:latin typeface="Franklin Gothic Book" panose="020B05030201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组合 7">
            <a:extLst>
              <a:ext uri="{FF2B5EF4-FFF2-40B4-BE49-F238E27FC236}">
                <a16:creationId xmlns:a16="http://schemas.microsoft.com/office/drawing/2014/main" xmlns="" id="{976936BD-983A-4AD9-8076-565C3B068144}"/>
              </a:ext>
            </a:extLst>
          </p:cNvPr>
          <p:cNvGrpSpPr/>
          <p:nvPr/>
        </p:nvGrpSpPr>
        <p:grpSpPr>
          <a:xfrm>
            <a:off x="0" y="-15768"/>
            <a:ext cx="1100783" cy="823781"/>
            <a:chOff x="213250" y="-15768"/>
            <a:chExt cx="1216020" cy="933336"/>
          </a:xfrm>
        </p:grpSpPr>
        <p:sp>
          <p:nvSpPr>
            <p:cNvPr id="5" name="等腰三角形 4">
              <a:extLst>
                <a:ext uri="{FF2B5EF4-FFF2-40B4-BE49-F238E27FC236}">
                  <a16:creationId xmlns:a16="http://schemas.microsoft.com/office/drawing/2014/main" xmlns="" id="{670CF921-52DF-4172-8561-95B876AA9DE9}"/>
                </a:ext>
              </a:extLst>
            </p:cNvPr>
            <p:cNvSpPr/>
            <p:nvPr/>
          </p:nvSpPr>
          <p:spPr>
            <a:xfrm rot="10800000">
              <a:off x="346600" y="-15768"/>
              <a:ext cx="1082670" cy="93333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6" name="等腰三角形 5">
              <a:extLst>
                <a:ext uri="{FF2B5EF4-FFF2-40B4-BE49-F238E27FC236}">
                  <a16:creationId xmlns:a16="http://schemas.microsoft.com/office/drawing/2014/main" xmlns="" id="{00C40744-586D-4A78-AA91-A84774B25880}"/>
                </a:ext>
              </a:extLst>
            </p:cNvPr>
            <p:cNvSpPr/>
            <p:nvPr/>
          </p:nvSpPr>
          <p:spPr>
            <a:xfrm rot="10800000">
              <a:off x="213250" y="-15768"/>
              <a:ext cx="1082670" cy="933336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xmlns="" id="{86243260-8701-4E78-8A0E-DC211839C2B4}"/>
              </a:ext>
            </a:extLst>
          </p:cNvPr>
          <p:cNvSpPr txBox="1">
            <a:spLocks/>
          </p:cNvSpPr>
          <p:nvPr/>
        </p:nvSpPr>
        <p:spPr>
          <a:xfrm>
            <a:off x="1100783" y="1528093"/>
            <a:ext cx="9433048" cy="48678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  <a:buSzPct val="100000"/>
              <a:buFont typeface="Arial" panose="020B0604020202020204" pitchFamily="34" charset="0"/>
              <a:buNone/>
            </a:pPr>
            <a:r>
              <a:rPr lang="zh-TW" altLang="en-US" sz="3600" b="1" dirty="0"/>
              <a:t>證件</a:t>
            </a:r>
            <a:endParaRPr lang="en-US" altLang="zh-TW" sz="3600" b="1" dirty="0"/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TW" altLang="en-US" sz="3000" b="1" dirty="0"/>
              <a:t>團員必須帶備下列有效旅遊証件：</a:t>
            </a:r>
          </a:p>
          <a:p>
            <a:pPr marL="2238375" lvl="1" indent="-2238375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TW" altLang="en-US" sz="3000" b="1" dirty="0"/>
              <a:t>香港居民</a:t>
            </a:r>
            <a:r>
              <a:rPr lang="en-US" altLang="zh-TW" sz="3000" b="1" dirty="0"/>
              <a:t> </a:t>
            </a:r>
            <a:r>
              <a:rPr lang="zh-TW" altLang="en-US" sz="3000" b="1" dirty="0"/>
              <a:t>：</a:t>
            </a:r>
            <a:r>
              <a:rPr lang="en-US" altLang="zh-TW" sz="3000" b="1" dirty="0"/>
              <a:t>	1)</a:t>
            </a:r>
            <a:r>
              <a:rPr lang="zh-TW" altLang="en-US" sz="3000" b="1" dirty="0"/>
              <a:t>香港身份証</a:t>
            </a:r>
            <a:endParaRPr lang="en-US" altLang="zh-TW" sz="3000" b="1" dirty="0"/>
          </a:p>
          <a:p>
            <a:pPr marL="2238375" lvl="1" indent="-2238375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TW" sz="3000" b="1" dirty="0"/>
              <a:t>	2) </a:t>
            </a:r>
            <a:r>
              <a:rPr lang="zh-TW" altLang="en-US" sz="3000" b="1" dirty="0"/>
              <a:t>回鄉証</a:t>
            </a:r>
          </a:p>
          <a:p>
            <a:pPr marL="2238375" indent="-2238375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TW" sz="3000" b="1" dirty="0"/>
              <a:t>                      	3) </a:t>
            </a:r>
            <a:r>
              <a:rPr lang="zh-TW" altLang="en-US" sz="3000" b="1" dirty="0"/>
              <a:t>回港証或護照 </a:t>
            </a:r>
            <a:r>
              <a:rPr lang="en-US" altLang="zh-TW" sz="2400" b="1" dirty="0"/>
              <a:t>(</a:t>
            </a:r>
            <a:r>
              <a:rPr lang="zh-TW" altLang="en-US" sz="2400" b="1" dirty="0"/>
              <a:t>如身份証無星者</a:t>
            </a:r>
            <a:r>
              <a:rPr lang="en-US" altLang="zh-TW" sz="2400" b="1" dirty="0"/>
              <a:t>)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n"/>
            </a:pPr>
            <a:endParaRPr lang="en-US" altLang="zh-TW" sz="2400" b="1" dirty="0"/>
          </a:p>
          <a:p>
            <a:pPr marL="639763" lvl="1" indent="-639763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TW" altLang="zh-TW" sz="3000" b="1" dirty="0"/>
              <a:t>非香港居民</a:t>
            </a:r>
            <a:r>
              <a:rPr lang="zh-TW" altLang="en-US" sz="3000" b="1" dirty="0"/>
              <a:t>：</a:t>
            </a:r>
            <a:r>
              <a:rPr lang="en-US" altLang="zh-TW" sz="3000" b="1" dirty="0"/>
              <a:t>1) </a:t>
            </a:r>
            <a:r>
              <a:rPr lang="zh-TW" altLang="zh-TW" sz="3000" b="1" dirty="0"/>
              <a:t>護照</a:t>
            </a:r>
            <a:r>
              <a:rPr lang="en-US" altLang="zh-TW" sz="3000" b="1" dirty="0"/>
              <a:t>(</a:t>
            </a:r>
            <a:r>
              <a:rPr lang="zh-TW" altLang="en-US" sz="3000" b="1" dirty="0"/>
              <a:t>出發日計有效期最少</a:t>
            </a:r>
            <a:r>
              <a:rPr lang="en-US" altLang="zh-TW" sz="3000" b="1" dirty="0"/>
              <a:t>6</a:t>
            </a:r>
            <a:r>
              <a:rPr lang="zh-TW" altLang="en-US" sz="3000" b="1" dirty="0"/>
              <a:t>個月以上</a:t>
            </a:r>
            <a:r>
              <a:rPr lang="en-US" altLang="zh-TW" sz="3000" b="1" dirty="0"/>
              <a:t>) </a:t>
            </a:r>
          </a:p>
          <a:p>
            <a:pPr marL="639763" lvl="1" indent="-639763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TW" sz="3000" b="1" dirty="0"/>
              <a:t>			      2) </a:t>
            </a:r>
            <a:r>
              <a:rPr lang="zh-TW" altLang="zh-TW" sz="3000" b="1" dirty="0"/>
              <a:t>中國入出境簽証</a:t>
            </a:r>
            <a:r>
              <a:rPr lang="en-US" altLang="zh-TW" sz="3000" b="1" dirty="0"/>
              <a:t> 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TW" sz="3000" b="1" dirty="0"/>
              <a:t>                        3) </a:t>
            </a:r>
            <a:r>
              <a:rPr lang="zh-TW" altLang="zh-TW" sz="3000" b="1" dirty="0"/>
              <a:t>回港簽証</a:t>
            </a:r>
            <a:endParaRPr lang="en-US" altLang="zh-TW" sz="3000" b="1" dirty="0"/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US" altLang="zh-TW" sz="3000" dirty="0"/>
          </a:p>
        </p:txBody>
      </p:sp>
      <p:pic>
        <p:nvPicPr>
          <p:cNvPr id="8" name="Picture 5" descr="C:\Documents and Settings\user\My Documents\connie\中旅Logo\110217_部門LOGO-01.png">
            <a:extLst>
              <a:ext uri="{FF2B5EF4-FFF2-40B4-BE49-F238E27FC236}">
                <a16:creationId xmlns:a16="http://schemas.microsoft.com/office/drawing/2014/main" xmlns="" id="{B14D0D98-ECFC-42EC-854F-6D1ABF17C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195451" y="6233681"/>
            <a:ext cx="3851920" cy="10492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265112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D7186435-261B-4F4E-9EB0-43173A6549D7}"/>
              </a:ext>
            </a:extLst>
          </p:cNvPr>
          <p:cNvSpPr/>
          <p:nvPr/>
        </p:nvSpPr>
        <p:spPr>
          <a:xfrm>
            <a:off x="0" y="-15769"/>
            <a:ext cx="12858750" cy="691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xmlns="" id="{E24BC4BE-C8BA-4BE4-9346-FBC5008752BA}"/>
              </a:ext>
            </a:extLst>
          </p:cNvPr>
          <p:cNvSpPr txBox="1"/>
          <p:nvPr/>
        </p:nvSpPr>
        <p:spPr>
          <a:xfrm>
            <a:off x="1100783" y="145756"/>
            <a:ext cx="55446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注意事項</a:t>
            </a:r>
            <a:endParaRPr lang="zh-CN" altLang="en-US" sz="2400" b="1" dirty="0">
              <a:solidFill>
                <a:schemeClr val="bg1"/>
              </a:solidFill>
              <a:latin typeface="Franklin Gothic Book" panose="020B05030201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组合 7">
            <a:extLst>
              <a:ext uri="{FF2B5EF4-FFF2-40B4-BE49-F238E27FC236}">
                <a16:creationId xmlns:a16="http://schemas.microsoft.com/office/drawing/2014/main" xmlns="" id="{976936BD-983A-4AD9-8076-565C3B068144}"/>
              </a:ext>
            </a:extLst>
          </p:cNvPr>
          <p:cNvGrpSpPr/>
          <p:nvPr/>
        </p:nvGrpSpPr>
        <p:grpSpPr>
          <a:xfrm>
            <a:off x="0" y="-15768"/>
            <a:ext cx="1100783" cy="823781"/>
            <a:chOff x="213250" y="-15768"/>
            <a:chExt cx="1216020" cy="933336"/>
          </a:xfrm>
        </p:grpSpPr>
        <p:sp>
          <p:nvSpPr>
            <p:cNvPr id="5" name="等腰三角形 4">
              <a:extLst>
                <a:ext uri="{FF2B5EF4-FFF2-40B4-BE49-F238E27FC236}">
                  <a16:creationId xmlns:a16="http://schemas.microsoft.com/office/drawing/2014/main" xmlns="" id="{670CF921-52DF-4172-8561-95B876AA9DE9}"/>
                </a:ext>
              </a:extLst>
            </p:cNvPr>
            <p:cNvSpPr/>
            <p:nvPr/>
          </p:nvSpPr>
          <p:spPr>
            <a:xfrm rot="10800000">
              <a:off x="346600" y="-15768"/>
              <a:ext cx="1082670" cy="93333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6" name="等腰三角形 5">
              <a:extLst>
                <a:ext uri="{FF2B5EF4-FFF2-40B4-BE49-F238E27FC236}">
                  <a16:creationId xmlns:a16="http://schemas.microsoft.com/office/drawing/2014/main" xmlns="" id="{00C40744-586D-4A78-AA91-A84774B25880}"/>
                </a:ext>
              </a:extLst>
            </p:cNvPr>
            <p:cNvSpPr/>
            <p:nvPr/>
          </p:nvSpPr>
          <p:spPr>
            <a:xfrm rot="10800000">
              <a:off x="213250" y="-15768"/>
              <a:ext cx="1082670" cy="933336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xmlns="" id="{94EB8F01-E972-4EB9-81F4-4360CE0AE9AC}"/>
              </a:ext>
            </a:extLst>
          </p:cNvPr>
          <p:cNvSpPr txBox="1">
            <a:spLocks/>
          </p:cNvSpPr>
          <p:nvPr/>
        </p:nvSpPr>
        <p:spPr>
          <a:xfrm>
            <a:off x="596727" y="1024676"/>
            <a:ext cx="11218415" cy="545509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zh-TW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itchFamily="18" charset="-120"/>
              </a:rPr>
              <a:t>搭飛機注意事項</a:t>
            </a:r>
            <a:endParaRPr lang="en-US" altLang="zh-CN" sz="3200" b="1">
              <a:latin typeface="新細明體" pitchFamily="18" charset="-120"/>
              <a:ea typeface="新細明體" pitchFamily="18" charset="-120"/>
            </a:endParaRPr>
          </a:p>
          <a:p>
            <a:pPr algn="just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</a:pPr>
            <a:r>
              <a:rPr lang="zh-TW" altLang="en-US" sz="2400" b="1">
                <a:latin typeface="+mn-ea"/>
              </a:rPr>
              <a:t>按航空公司要求通知，手提行李不能攜帶超過</a:t>
            </a:r>
            <a:r>
              <a:rPr lang="en-US" altLang="zh-TW" sz="2400" b="1">
                <a:latin typeface="+mn-ea"/>
                <a:cs typeface="Times New Roman" panose="02020603050405020304" pitchFamily="18" charset="0"/>
              </a:rPr>
              <a:t>100</a:t>
            </a:r>
            <a:r>
              <a:rPr lang="zh-TW" altLang="en-US" sz="2400" b="1">
                <a:latin typeface="+mn-ea"/>
              </a:rPr>
              <a:t>毫升之液體，建議放到托運行李內，須攜帶必須放進透明密實袋及最多加起來每人不能超</a:t>
            </a:r>
            <a:r>
              <a:rPr lang="en-US" altLang="zh-TW" sz="2400" b="1">
                <a:latin typeface="+mn-ea"/>
                <a:cs typeface="Times New Roman" panose="02020603050405020304" pitchFamily="18" charset="0"/>
              </a:rPr>
              <a:t>1000</a:t>
            </a:r>
            <a:r>
              <a:rPr lang="zh-TW" altLang="en-US" sz="2400" b="1">
                <a:latin typeface="+mn-ea"/>
              </a:rPr>
              <a:t>毫升。</a:t>
            </a:r>
          </a:p>
          <a:p>
            <a:pPr algn="just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</a:pPr>
            <a:r>
              <a:rPr lang="zh-TW" altLang="en-US" sz="2400" b="1">
                <a:latin typeface="+mn-ea"/>
              </a:rPr>
              <a:t>航機行李限制：每人自帶手提行李一件，體積以不超過航空公司規定</a:t>
            </a:r>
            <a:r>
              <a:rPr lang="en-US" altLang="zh-TW" sz="2400" b="1">
                <a:latin typeface="+mn-ea"/>
              </a:rPr>
              <a:t>(</a:t>
            </a:r>
            <a:r>
              <a:rPr lang="en-US" altLang="zh-TW" sz="2400" b="1">
                <a:latin typeface="+mn-ea"/>
                <a:cs typeface="Times New Roman" panose="02020603050405020304" pitchFamily="18" charset="0"/>
              </a:rPr>
              <a:t>56cmx36cmx23cm</a:t>
            </a:r>
            <a:r>
              <a:rPr lang="en-US" altLang="zh-TW" sz="2400" b="1">
                <a:latin typeface="+mn-ea"/>
              </a:rPr>
              <a:t>)</a:t>
            </a:r>
            <a:r>
              <a:rPr lang="zh-TW" altLang="en-US" sz="2400" b="1">
                <a:latin typeface="+mn-ea"/>
              </a:rPr>
              <a:t>為限，寄艙行李要上鎖並以不超過</a:t>
            </a:r>
            <a:r>
              <a:rPr lang="en-US" altLang="zh-TW" sz="2400" b="1">
                <a:latin typeface="+mn-ea"/>
                <a:cs typeface="Times New Roman" panose="02020603050405020304" pitchFamily="18" charset="0"/>
              </a:rPr>
              <a:t>20</a:t>
            </a:r>
            <a:r>
              <a:rPr lang="zh-TW" altLang="en-US" sz="2400" b="1">
                <a:latin typeface="+mn-ea"/>
              </a:rPr>
              <a:t>公斤</a:t>
            </a:r>
            <a:r>
              <a:rPr lang="en-US" altLang="zh-TW" sz="2400" b="1">
                <a:latin typeface="+mn-ea"/>
              </a:rPr>
              <a:t>(</a:t>
            </a:r>
            <a:r>
              <a:rPr lang="en-US" altLang="zh-TW" sz="2400" b="1">
                <a:latin typeface="+mn-ea"/>
                <a:cs typeface="Times New Roman" panose="02020603050405020304" pitchFamily="18" charset="0"/>
              </a:rPr>
              <a:t>44</a:t>
            </a:r>
            <a:r>
              <a:rPr lang="zh-TW" altLang="en-US" sz="2400" b="1">
                <a:latin typeface="+mn-ea"/>
              </a:rPr>
              <a:t>磅</a:t>
            </a:r>
            <a:r>
              <a:rPr lang="en-US" altLang="zh-TW" sz="2400" b="1">
                <a:latin typeface="+mn-ea"/>
              </a:rPr>
              <a:t>)</a:t>
            </a:r>
            <a:r>
              <a:rPr lang="zh-TW" altLang="en-US" sz="2400" b="1">
                <a:latin typeface="+mn-ea"/>
              </a:rPr>
              <a:t>為限，行李超重費均由旅客負責。</a:t>
            </a:r>
            <a:r>
              <a:rPr lang="en-US" altLang="zh-TW" sz="2400" b="1">
                <a:latin typeface="+mn-ea"/>
              </a:rPr>
              <a:t>(</a:t>
            </a:r>
            <a:r>
              <a:rPr lang="zh-TW" altLang="en-US" sz="2400" b="1">
                <a:latin typeface="+mn-ea"/>
              </a:rPr>
              <a:t>請於行李上繫好行李牌，務必在行李牌上寫上中英文姓名，以便識別</a:t>
            </a:r>
            <a:r>
              <a:rPr lang="en-US" altLang="zh-TW" sz="2400" b="1">
                <a:latin typeface="+mn-ea"/>
              </a:rPr>
              <a:t>)</a:t>
            </a:r>
          </a:p>
          <a:p>
            <a:pPr algn="just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</a:pPr>
            <a:r>
              <a:rPr lang="zh-TW" altLang="en-US" sz="2400" b="1">
                <a:latin typeface="+mn-ea"/>
              </a:rPr>
              <a:t>關於携帶鋰電池乘坐客機的有關規定</a:t>
            </a:r>
            <a:r>
              <a:rPr lang="en-US" altLang="zh-TW" sz="2400" b="1">
                <a:latin typeface="+mn-ea"/>
              </a:rPr>
              <a:t>(</a:t>
            </a:r>
            <a:r>
              <a:rPr lang="zh-TW" altLang="en-US" sz="2400" b="1">
                <a:latin typeface="+mn-ea"/>
              </a:rPr>
              <a:t>如隨身充電器</a:t>
            </a:r>
            <a:r>
              <a:rPr lang="en-US" altLang="zh-TW" sz="2400" b="1">
                <a:latin typeface="+mn-ea"/>
              </a:rPr>
              <a:t>):</a:t>
            </a:r>
          </a:p>
          <a:p>
            <a:pPr marL="0" indent="0" algn="just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TW" sz="2400" b="1">
                <a:latin typeface="+mn-ea"/>
              </a:rPr>
              <a:t>    </a:t>
            </a:r>
            <a:r>
              <a:rPr lang="zh-TW" altLang="en-US" sz="2400" b="1">
                <a:latin typeface="+mn-ea"/>
              </a:rPr>
              <a:t>須少於</a:t>
            </a:r>
            <a:r>
              <a:rPr lang="en-US" altLang="zh-TW" sz="2400" b="1">
                <a:latin typeface="+mn-ea"/>
                <a:cs typeface="Times New Roman" panose="02020603050405020304" pitchFamily="18" charset="0"/>
              </a:rPr>
              <a:t>16000</a:t>
            </a:r>
            <a:r>
              <a:rPr lang="en-US" altLang="zh-TW" sz="2400" b="1">
                <a:latin typeface="+mn-ea"/>
              </a:rPr>
              <a:t>mAh (</a:t>
            </a:r>
            <a:r>
              <a:rPr lang="zh-TW" altLang="en-US" sz="2400" b="1">
                <a:latin typeface="+mn-ea"/>
              </a:rPr>
              <a:t>須清晰註明</a:t>
            </a:r>
            <a:r>
              <a:rPr lang="en-US" altLang="zh-TW" sz="2400" b="1">
                <a:latin typeface="+mn-ea"/>
              </a:rPr>
              <a:t>)</a:t>
            </a:r>
            <a:r>
              <a:rPr lang="zh-TW" altLang="en-US" sz="2400" b="1">
                <a:latin typeface="+mn-ea"/>
              </a:rPr>
              <a:t>；必須隨身攜帶上機；每乘客限帶</a:t>
            </a:r>
            <a:r>
              <a:rPr lang="en-US" altLang="zh-TW" sz="2400" b="1">
                <a:latin typeface="+mn-ea"/>
              </a:rPr>
              <a:t>2</a:t>
            </a:r>
            <a:r>
              <a:rPr lang="zh-TW" altLang="en-US" sz="2400" b="1">
                <a:latin typeface="+mn-ea"/>
              </a:rPr>
              <a:t>件。</a:t>
            </a:r>
          </a:p>
          <a:p>
            <a:pPr algn="just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</a:pPr>
            <a:r>
              <a:rPr lang="zh-TW" altLang="en-US" sz="2400" b="1">
                <a:latin typeface="+mn-ea"/>
              </a:rPr>
              <a:t>酒類物品不得隨身携帶，請放入托運行李中托運。酒精度數大於</a:t>
            </a:r>
            <a:r>
              <a:rPr lang="en-US" altLang="zh-TW" sz="2400" b="1">
                <a:latin typeface="+mn-ea"/>
              </a:rPr>
              <a:t>70%</a:t>
            </a:r>
            <a:r>
              <a:rPr lang="zh-TW" altLang="en-US" sz="2400" b="1">
                <a:latin typeface="+mn-ea"/>
              </a:rPr>
              <a:t>的，禁止托運。 </a:t>
            </a:r>
            <a:r>
              <a:rPr lang="en-US" altLang="zh-TW" sz="2000" b="1">
                <a:latin typeface="+mn-ea"/>
              </a:rPr>
              <a:t>(</a:t>
            </a:r>
            <a:r>
              <a:rPr lang="zh-TW" altLang="en-US" sz="2000" b="1">
                <a:latin typeface="+mn-ea"/>
              </a:rPr>
              <a:t>例如</a:t>
            </a:r>
            <a:r>
              <a:rPr lang="en-US" altLang="zh-TW" sz="2000" b="1">
                <a:latin typeface="+mn-ea"/>
              </a:rPr>
              <a:t>:</a:t>
            </a:r>
            <a:r>
              <a:rPr lang="zh-TW" altLang="en-US" sz="2000" b="1">
                <a:latin typeface="+mn-ea"/>
              </a:rPr>
              <a:t> 雙飛人藥水</a:t>
            </a:r>
            <a:r>
              <a:rPr lang="en-US" altLang="zh-TW" sz="2000" b="1">
                <a:latin typeface="+mn-ea"/>
              </a:rPr>
              <a:t>)</a:t>
            </a:r>
            <a:endParaRPr lang="zh-TW" altLang="en-US" sz="2000" b="1">
              <a:latin typeface="+mn-ea"/>
            </a:endParaRPr>
          </a:p>
          <a:p>
            <a:pPr algn="just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</a:pPr>
            <a:r>
              <a:rPr lang="zh-TW" altLang="en-US" sz="2400" b="1">
                <a:latin typeface="+mn-ea"/>
              </a:rPr>
              <a:t>禁止旅客隨身携帶打火機、火柴乘坐民航班機，也不可以放在托運行李中托運</a:t>
            </a:r>
            <a:r>
              <a:rPr lang="zh-CN" altLang="en-US" sz="2400" b="1">
                <a:latin typeface="+mn-ea"/>
              </a:rPr>
              <a:t>。</a:t>
            </a:r>
            <a:endParaRPr lang="zh-HK" altLang="en-US" sz="2400" b="1" dirty="0">
              <a:latin typeface="+mn-ea"/>
            </a:endParaRPr>
          </a:p>
        </p:txBody>
      </p:sp>
      <p:pic>
        <p:nvPicPr>
          <p:cNvPr id="8" name="Picture 5" descr="C:\Documents and Settings\user\My Documents\connie\中旅Logo\110217_部門LOGO-01.png">
            <a:extLst>
              <a:ext uri="{FF2B5EF4-FFF2-40B4-BE49-F238E27FC236}">
                <a16:creationId xmlns:a16="http://schemas.microsoft.com/office/drawing/2014/main" xmlns="" id="{56FA3CB1-A1D4-40F3-801C-3A690F988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195451" y="6233681"/>
            <a:ext cx="3851920" cy="10492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78655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D7186435-261B-4F4E-9EB0-43173A6549D7}"/>
              </a:ext>
            </a:extLst>
          </p:cNvPr>
          <p:cNvSpPr/>
          <p:nvPr/>
        </p:nvSpPr>
        <p:spPr>
          <a:xfrm>
            <a:off x="0" y="-15769"/>
            <a:ext cx="12858750" cy="691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xmlns="" id="{E24BC4BE-C8BA-4BE4-9346-FBC5008752BA}"/>
              </a:ext>
            </a:extLst>
          </p:cNvPr>
          <p:cNvSpPr txBox="1"/>
          <p:nvPr/>
        </p:nvSpPr>
        <p:spPr>
          <a:xfrm>
            <a:off x="1100783" y="145756"/>
            <a:ext cx="55446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注意事項</a:t>
            </a:r>
            <a:endParaRPr lang="zh-CN" altLang="en-US" sz="2400" b="1" dirty="0">
              <a:solidFill>
                <a:schemeClr val="bg1"/>
              </a:solidFill>
              <a:latin typeface="Franklin Gothic Book" panose="020B05030201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组合 7">
            <a:extLst>
              <a:ext uri="{FF2B5EF4-FFF2-40B4-BE49-F238E27FC236}">
                <a16:creationId xmlns:a16="http://schemas.microsoft.com/office/drawing/2014/main" xmlns="" id="{976936BD-983A-4AD9-8076-565C3B068144}"/>
              </a:ext>
            </a:extLst>
          </p:cNvPr>
          <p:cNvGrpSpPr/>
          <p:nvPr/>
        </p:nvGrpSpPr>
        <p:grpSpPr>
          <a:xfrm>
            <a:off x="0" y="-15768"/>
            <a:ext cx="1100783" cy="823781"/>
            <a:chOff x="213250" y="-15768"/>
            <a:chExt cx="1216020" cy="933336"/>
          </a:xfrm>
        </p:grpSpPr>
        <p:sp>
          <p:nvSpPr>
            <p:cNvPr id="5" name="等腰三角形 4">
              <a:extLst>
                <a:ext uri="{FF2B5EF4-FFF2-40B4-BE49-F238E27FC236}">
                  <a16:creationId xmlns:a16="http://schemas.microsoft.com/office/drawing/2014/main" xmlns="" id="{670CF921-52DF-4172-8561-95B876AA9DE9}"/>
                </a:ext>
              </a:extLst>
            </p:cNvPr>
            <p:cNvSpPr/>
            <p:nvPr/>
          </p:nvSpPr>
          <p:spPr>
            <a:xfrm rot="10800000">
              <a:off x="346600" y="-15768"/>
              <a:ext cx="1082670" cy="93333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6" name="等腰三角形 5">
              <a:extLst>
                <a:ext uri="{FF2B5EF4-FFF2-40B4-BE49-F238E27FC236}">
                  <a16:creationId xmlns:a16="http://schemas.microsoft.com/office/drawing/2014/main" xmlns="" id="{00C40744-586D-4A78-AA91-A84774B25880}"/>
                </a:ext>
              </a:extLst>
            </p:cNvPr>
            <p:cNvSpPr/>
            <p:nvPr/>
          </p:nvSpPr>
          <p:spPr>
            <a:xfrm rot="10800000">
              <a:off x="213250" y="-15768"/>
              <a:ext cx="1082670" cy="933336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xmlns="" id="{9BCEDFD5-695A-4B93-9178-CBA23F2EA761}"/>
              </a:ext>
            </a:extLst>
          </p:cNvPr>
          <p:cNvSpPr txBox="1">
            <a:spLocks/>
          </p:cNvSpPr>
          <p:nvPr/>
        </p:nvSpPr>
        <p:spPr>
          <a:xfrm>
            <a:off x="820711" y="1446244"/>
            <a:ext cx="11649376" cy="39771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0" indent="-54000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TW" altLang="en-US" sz="4000" b="1" dirty="0"/>
              <a:t>藥品及個人物品</a:t>
            </a:r>
            <a:endParaRPr lang="en-US" altLang="zh-TW" sz="4000" b="1" dirty="0"/>
          </a:p>
          <a:p>
            <a:pPr marL="540000" indent="-540000" fontAlgn="auto">
              <a:spcAft>
                <a:spcPts val="0"/>
              </a:spcAft>
            </a:pPr>
            <a:r>
              <a:rPr lang="zh-TW" altLang="en-US" sz="3200" b="1" dirty="0"/>
              <a:t>請自備個人必需藥品</a:t>
            </a:r>
          </a:p>
          <a:p>
            <a:pPr marL="540000" indent="-540000" fontAlgn="auto">
              <a:spcAft>
                <a:spcPts val="0"/>
              </a:spcAft>
            </a:pPr>
            <a:r>
              <a:rPr lang="zh-TW" altLang="en-US" sz="3200" b="1" dirty="0"/>
              <a:t>宜帶少量人民幣備用</a:t>
            </a:r>
            <a:endParaRPr lang="en-US" altLang="zh-TW" sz="3200" b="1" dirty="0"/>
          </a:p>
          <a:p>
            <a:pPr marL="540000" indent="-540000" fontAlgn="auto">
              <a:spcAft>
                <a:spcPts val="0"/>
              </a:spcAft>
            </a:pPr>
            <a:r>
              <a:rPr lang="zh-TW" altLang="en-US" sz="3200" b="1" dirty="0"/>
              <a:t>為免耽誤過關時間，請不要攜帶過多現金及貴重物品</a:t>
            </a:r>
          </a:p>
          <a:p>
            <a:pPr marL="540000" indent="-540000" fontAlgn="auto">
              <a:spcAft>
                <a:spcPts val="0"/>
              </a:spcAft>
            </a:pPr>
            <a:r>
              <a:rPr lang="zh-TW" altLang="en-US" sz="3200" b="1" dirty="0"/>
              <a:t>雨傘及旅遊日用品如滋潤浴露、滋潤護膚品、防曬護膚品等。 </a:t>
            </a:r>
          </a:p>
          <a:p>
            <a:pPr marL="540000" indent="-540000" fontAlgn="auto">
              <a:spcAft>
                <a:spcPts val="0"/>
              </a:spcAft>
            </a:pPr>
            <a:r>
              <a:rPr lang="zh-TW" altLang="en-US" sz="3200" b="1" dirty="0"/>
              <a:t>充電器轉換插頭 </a:t>
            </a:r>
            <a:r>
              <a:rPr lang="en-US" altLang="zh-TW" b="1" dirty="0"/>
              <a:t>(</a:t>
            </a:r>
            <a:r>
              <a:rPr lang="zh-TW" altLang="en-US" b="1" dirty="0"/>
              <a:t>中國插頭以兩腳扁咀插頭為主</a:t>
            </a:r>
            <a:r>
              <a:rPr lang="en-US" altLang="zh-TW" b="1" dirty="0"/>
              <a:t>)</a:t>
            </a:r>
          </a:p>
        </p:txBody>
      </p:sp>
      <p:pic>
        <p:nvPicPr>
          <p:cNvPr id="9" name="Picture 4" descr="GetAttachment">
            <a:extLst>
              <a:ext uri="{FF2B5EF4-FFF2-40B4-BE49-F238E27FC236}">
                <a16:creationId xmlns:a16="http://schemas.microsoft.com/office/drawing/2014/main" xmlns="" id="{291F1F6E-9463-480F-8C73-2B9A7FCD8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820863" y="5444374"/>
            <a:ext cx="1773030" cy="137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icon-2">
            <a:extLst>
              <a:ext uri="{FF2B5EF4-FFF2-40B4-BE49-F238E27FC236}">
                <a16:creationId xmlns:a16="http://schemas.microsoft.com/office/drawing/2014/main" xmlns="" id="{8D003213-E8F6-42EC-B1E5-BFEAE08DE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71263" y="5444374"/>
            <a:ext cx="1785367" cy="137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C:\Documents and Settings\user\My Documents\connie\中旅Logo\110217_部門LOGO-01.png">
            <a:extLst>
              <a:ext uri="{FF2B5EF4-FFF2-40B4-BE49-F238E27FC236}">
                <a16:creationId xmlns:a16="http://schemas.microsoft.com/office/drawing/2014/main" xmlns="" id="{60DA5617-145A-47FB-A990-C545F8F4D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195451" y="6233681"/>
            <a:ext cx="3851920" cy="10492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828435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D7186435-261B-4F4E-9EB0-43173A6549D7}"/>
              </a:ext>
            </a:extLst>
          </p:cNvPr>
          <p:cNvSpPr/>
          <p:nvPr/>
        </p:nvSpPr>
        <p:spPr>
          <a:xfrm>
            <a:off x="0" y="-15769"/>
            <a:ext cx="12858750" cy="691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xmlns="" id="{E24BC4BE-C8BA-4BE4-9346-FBC5008752BA}"/>
              </a:ext>
            </a:extLst>
          </p:cNvPr>
          <p:cNvSpPr txBox="1"/>
          <p:nvPr/>
        </p:nvSpPr>
        <p:spPr>
          <a:xfrm>
            <a:off x="1100783" y="145756"/>
            <a:ext cx="55446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注意事項</a:t>
            </a:r>
            <a:endParaRPr lang="zh-CN" altLang="en-US" sz="2400" b="1" dirty="0">
              <a:solidFill>
                <a:schemeClr val="bg1"/>
              </a:solidFill>
              <a:latin typeface="Franklin Gothic Book" panose="020B05030201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组合 7">
            <a:extLst>
              <a:ext uri="{FF2B5EF4-FFF2-40B4-BE49-F238E27FC236}">
                <a16:creationId xmlns:a16="http://schemas.microsoft.com/office/drawing/2014/main" xmlns="" id="{976936BD-983A-4AD9-8076-565C3B068144}"/>
              </a:ext>
            </a:extLst>
          </p:cNvPr>
          <p:cNvGrpSpPr/>
          <p:nvPr/>
        </p:nvGrpSpPr>
        <p:grpSpPr>
          <a:xfrm>
            <a:off x="0" y="-15768"/>
            <a:ext cx="1100783" cy="823781"/>
            <a:chOff x="213250" y="-15768"/>
            <a:chExt cx="1216020" cy="933336"/>
          </a:xfrm>
        </p:grpSpPr>
        <p:sp>
          <p:nvSpPr>
            <p:cNvPr id="5" name="等腰三角形 4">
              <a:extLst>
                <a:ext uri="{FF2B5EF4-FFF2-40B4-BE49-F238E27FC236}">
                  <a16:creationId xmlns:a16="http://schemas.microsoft.com/office/drawing/2014/main" xmlns="" id="{670CF921-52DF-4172-8561-95B876AA9DE9}"/>
                </a:ext>
              </a:extLst>
            </p:cNvPr>
            <p:cNvSpPr/>
            <p:nvPr/>
          </p:nvSpPr>
          <p:spPr>
            <a:xfrm rot="10800000">
              <a:off x="346600" y="-15768"/>
              <a:ext cx="1082670" cy="93333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6" name="等腰三角形 5">
              <a:extLst>
                <a:ext uri="{FF2B5EF4-FFF2-40B4-BE49-F238E27FC236}">
                  <a16:creationId xmlns:a16="http://schemas.microsoft.com/office/drawing/2014/main" xmlns="" id="{00C40744-586D-4A78-AA91-A84774B25880}"/>
                </a:ext>
              </a:extLst>
            </p:cNvPr>
            <p:cNvSpPr/>
            <p:nvPr/>
          </p:nvSpPr>
          <p:spPr>
            <a:xfrm rot="10800000">
              <a:off x="213250" y="-15768"/>
              <a:ext cx="1082670" cy="933336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</p:grpSp>
      <p:pic>
        <p:nvPicPr>
          <p:cNvPr id="7" name="Picture 5" descr="C:\Documents and Settings\user\My Documents\connie\中旅Logo\110217_部門LOGO-01.png">
            <a:extLst>
              <a:ext uri="{FF2B5EF4-FFF2-40B4-BE49-F238E27FC236}">
                <a16:creationId xmlns:a16="http://schemas.microsoft.com/office/drawing/2014/main" xmlns="" id="{D6CDD927-A6D1-4289-95EE-DC5AACB03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195451" y="6233681"/>
            <a:ext cx="3851920" cy="1049242"/>
          </a:xfrm>
          <a:prstGeom prst="rect">
            <a:avLst/>
          </a:prstGeom>
          <a:noFill/>
        </p:spPr>
      </p:pic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xmlns="" id="{1AD2EE00-4BF6-4B6E-80F0-8CFB77FB7386}"/>
              </a:ext>
            </a:extLst>
          </p:cNvPr>
          <p:cNvSpPr txBox="1">
            <a:spLocks/>
          </p:cNvSpPr>
          <p:nvPr/>
        </p:nvSpPr>
        <p:spPr>
          <a:xfrm>
            <a:off x="612647" y="1600199"/>
            <a:ext cx="11577367" cy="476561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0" indent="-540000" fontAlgn="auto">
              <a:spcAft>
                <a:spcPts val="0"/>
              </a:spcAft>
            </a:pPr>
            <a:r>
              <a:rPr lang="zh-TW" altLang="zh-TW" sz="3600" b="1" dirty="0"/>
              <a:t>請緊記旅程集合時間及地點，務必準時到達</a:t>
            </a:r>
            <a:endParaRPr lang="en-US" altLang="zh-TW" sz="3600" b="1" dirty="0"/>
          </a:p>
          <a:p>
            <a:pPr marL="540000" indent="-540000" fontAlgn="auto">
              <a:spcAft>
                <a:spcPts val="0"/>
              </a:spcAft>
            </a:pPr>
            <a:r>
              <a:rPr lang="zh-TW" altLang="zh-TW" sz="3600" b="1" dirty="0">
                <a:solidFill>
                  <a:srgbClr val="FF0000"/>
                </a:solidFill>
              </a:rPr>
              <a:t>必須攜帶學生証</a:t>
            </a:r>
            <a:r>
              <a:rPr lang="zh-TW" altLang="zh-TW" sz="3600" b="1" dirty="0"/>
              <a:t>，教師証 </a:t>
            </a:r>
          </a:p>
          <a:p>
            <a:pPr marL="540000" indent="-540000" fontAlgn="auto">
              <a:spcAft>
                <a:spcPts val="0"/>
              </a:spcAft>
            </a:pPr>
            <a:r>
              <a:rPr lang="zh-TW" altLang="zh-TW" sz="3600" b="1" dirty="0"/>
              <a:t>因團隊人數較多，各人行李箱必須掛上行李牌及寫上中文名及學校名稱</a:t>
            </a:r>
            <a:r>
              <a:rPr lang="en-US" altLang="zh-TW" sz="3600" b="1" dirty="0"/>
              <a:t>(</a:t>
            </a:r>
            <a:r>
              <a:rPr lang="zh-TW" altLang="zh-TW" sz="3600" b="1" dirty="0"/>
              <a:t>以便識別</a:t>
            </a:r>
            <a:r>
              <a:rPr lang="en-US" altLang="zh-TW" sz="3600" b="1" dirty="0"/>
              <a:t>)</a:t>
            </a:r>
            <a:r>
              <a:rPr lang="zh-TW" altLang="zh-TW" sz="3600" b="1" dirty="0"/>
              <a:t>，建議團員攜帶輕便行李</a:t>
            </a:r>
            <a:r>
              <a:rPr lang="zh-TW" altLang="en-US" sz="3600" b="1" dirty="0"/>
              <a:t>，不要超過</a:t>
            </a:r>
            <a:r>
              <a:rPr lang="en-US" altLang="zh-TW" sz="3600" b="1" dirty="0"/>
              <a:t>22</a:t>
            </a:r>
            <a:r>
              <a:rPr lang="zh-TW" altLang="en-US" sz="3600" b="1" dirty="0"/>
              <a:t>寸行李箱</a:t>
            </a:r>
            <a:endParaRPr lang="zh-TW" altLang="zh-TW" sz="3600" b="1" dirty="0"/>
          </a:p>
          <a:p>
            <a:pPr marL="540000" indent="-540000" fontAlgn="auto">
              <a:spcAft>
                <a:spcPts val="0"/>
              </a:spcAft>
            </a:pPr>
            <a:r>
              <a:rPr lang="zh-TW" altLang="zh-TW" sz="3600" b="1" dirty="0"/>
              <a:t>不能擅自離隊 </a:t>
            </a:r>
          </a:p>
          <a:p>
            <a:pPr marL="540000" indent="-540000" fontAlgn="auto">
              <a:spcAft>
                <a:spcPts val="0"/>
              </a:spcAft>
            </a:pPr>
            <a:r>
              <a:rPr lang="zh-TW" altLang="zh-TW" sz="3600" b="1" dirty="0"/>
              <a:t>酒店房間安排上，團員須依照</a:t>
            </a:r>
            <a:r>
              <a:rPr lang="zh-TW" altLang="en-US" sz="3600" b="1" dirty="0"/>
              <a:t>已</a:t>
            </a:r>
            <a:r>
              <a:rPr lang="zh-TW" altLang="zh-TW" sz="3600" b="1" dirty="0"/>
              <a:t>編排之團號入隊，不應擅自對調組別或調換房間 </a:t>
            </a:r>
          </a:p>
        </p:txBody>
      </p:sp>
    </p:spTree>
    <p:extLst>
      <p:ext uri="{BB962C8B-B14F-4D97-AF65-F5344CB8AC3E}">
        <p14:creationId xmlns:p14="http://schemas.microsoft.com/office/powerpoint/2010/main" xmlns="" val="32547223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D7186435-261B-4F4E-9EB0-43173A6549D7}"/>
              </a:ext>
            </a:extLst>
          </p:cNvPr>
          <p:cNvSpPr/>
          <p:nvPr/>
        </p:nvSpPr>
        <p:spPr>
          <a:xfrm>
            <a:off x="0" y="-15769"/>
            <a:ext cx="12858750" cy="691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xmlns="" id="{E24BC4BE-C8BA-4BE4-9346-FBC5008752BA}"/>
              </a:ext>
            </a:extLst>
          </p:cNvPr>
          <p:cNvSpPr txBox="1"/>
          <p:nvPr/>
        </p:nvSpPr>
        <p:spPr>
          <a:xfrm>
            <a:off x="1100783" y="145756"/>
            <a:ext cx="55446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注意事項</a:t>
            </a:r>
            <a:endParaRPr lang="zh-CN" altLang="en-US" sz="2400" b="1" dirty="0">
              <a:solidFill>
                <a:schemeClr val="bg1"/>
              </a:solidFill>
              <a:latin typeface="Franklin Gothic Book" panose="020B05030201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组合 7">
            <a:extLst>
              <a:ext uri="{FF2B5EF4-FFF2-40B4-BE49-F238E27FC236}">
                <a16:creationId xmlns:a16="http://schemas.microsoft.com/office/drawing/2014/main" xmlns="" id="{976936BD-983A-4AD9-8076-565C3B068144}"/>
              </a:ext>
            </a:extLst>
          </p:cNvPr>
          <p:cNvGrpSpPr/>
          <p:nvPr/>
        </p:nvGrpSpPr>
        <p:grpSpPr>
          <a:xfrm>
            <a:off x="0" y="-15768"/>
            <a:ext cx="1100783" cy="823781"/>
            <a:chOff x="213250" y="-15768"/>
            <a:chExt cx="1216020" cy="933336"/>
          </a:xfrm>
        </p:grpSpPr>
        <p:sp>
          <p:nvSpPr>
            <p:cNvPr id="5" name="等腰三角形 4">
              <a:extLst>
                <a:ext uri="{FF2B5EF4-FFF2-40B4-BE49-F238E27FC236}">
                  <a16:creationId xmlns:a16="http://schemas.microsoft.com/office/drawing/2014/main" xmlns="" id="{670CF921-52DF-4172-8561-95B876AA9DE9}"/>
                </a:ext>
              </a:extLst>
            </p:cNvPr>
            <p:cNvSpPr/>
            <p:nvPr/>
          </p:nvSpPr>
          <p:spPr>
            <a:xfrm rot="10800000">
              <a:off x="346600" y="-15768"/>
              <a:ext cx="1082670" cy="93333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6" name="等腰三角形 5">
              <a:extLst>
                <a:ext uri="{FF2B5EF4-FFF2-40B4-BE49-F238E27FC236}">
                  <a16:creationId xmlns:a16="http://schemas.microsoft.com/office/drawing/2014/main" xmlns="" id="{00C40744-586D-4A78-AA91-A84774B25880}"/>
                </a:ext>
              </a:extLst>
            </p:cNvPr>
            <p:cNvSpPr/>
            <p:nvPr/>
          </p:nvSpPr>
          <p:spPr>
            <a:xfrm rot="10800000">
              <a:off x="213250" y="-15768"/>
              <a:ext cx="1082670" cy="933336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</p:grpSp>
      <p:pic>
        <p:nvPicPr>
          <p:cNvPr id="7" name="Picture 5" descr="C:\Documents and Settings\user\My Documents\connie\中旅Logo\110217_部門LOGO-01.png">
            <a:extLst>
              <a:ext uri="{FF2B5EF4-FFF2-40B4-BE49-F238E27FC236}">
                <a16:creationId xmlns:a16="http://schemas.microsoft.com/office/drawing/2014/main" xmlns="" id="{59742FDE-DF5F-40A2-86B6-6BD73C764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195451" y="6233681"/>
            <a:ext cx="3851920" cy="1049242"/>
          </a:xfrm>
          <a:prstGeom prst="rect">
            <a:avLst/>
          </a:prstGeom>
          <a:noFill/>
        </p:spPr>
      </p:pic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xmlns="" id="{06DD7A8B-3679-4C0A-836D-451E50D73A65}"/>
              </a:ext>
            </a:extLst>
          </p:cNvPr>
          <p:cNvSpPr txBox="1">
            <a:spLocks/>
          </p:cNvSpPr>
          <p:nvPr/>
        </p:nvSpPr>
        <p:spPr>
          <a:xfrm>
            <a:off x="612647" y="3501008"/>
            <a:ext cx="8950657" cy="21910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zh-TW" altLang="en-US" sz="3600" b="1" dirty="0"/>
              <a:t>衣著</a:t>
            </a:r>
            <a:endParaRPr lang="en-US" altLang="zh-TW" sz="3600" b="1" dirty="0"/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</a:pPr>
            <a:r>
              <a:rPr lang="zh-TW" altLang="en-US" sz="3200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因天氣隨時變化，請帶備</a:t>
            </a:r>
            <a:r>
              <a:rPr lang="zh-CN" altLang="en-US" sz="3200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雨具</a:t>
            </a:r>
            <a:r>
              <a:rPr lang="zh-TW" altLang="en-US" sz="3200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及涼爽衣服</a:t>
            </a:r>
            <a:endParaRPr lang="en-US" altLang="zh-TW" sz="3200" b="1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</a:pPr>
            <a:r>
              <a:rPr lang="zh-CN" altLang="en-US" sz="3200" b="1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</a:rPr>
              <a:t>著裝以輕便、舒適為宜</a:t>
            </a:r>
            <a:endParaRPr lang="en-US" altLang="zh-TW" sz="3200" b="1" dirty="0"/>
          </a:p>
          <a:p>
            <a:pPr fontAlgn="auto">
              <a:spcAft>
                <a:spcPts val="0"/>
              </a:spcAft>
              <a:buClr>
                <a:schemeClr val="accent2">
                  <a:lumMod val="75000"/>
                </a:schemeClr>
              </a:buClr>
            </a:pPr>
            <a:endParaRPr lang="zh-TW" altLang="en-US" sz="3200" dirty="0"/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xmlns="" id="{15E4515E-4073-4692-AD0C-05F6BBFE29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06412962"/>
              </p:ext>
            </p:extLst>
          </p:nvPr>
        </p:nvGraphicFramePr>
        <p:xfrm>
          <a:off x="755575" y="1111920"/>
          <a:ext cx="8531352" cy="2245074"/>
        </p:xfrm>
        <a:graphic>
          <a:graphicData uri="http://schemas.openxmlformats.org/drawingml/2006/table">
            <a:tbl>
              <a:tblPr/>
              <a:tblGrid>
                <a:gridCol w="21328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328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328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328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48358">
                <a:tc gridSpan="2">
                  <a:txBody>
                    <a:bodyPr/>
                    <a:lstStyle/>
                    <a:p>
                      <a:pPr algn="l" rtl="0" fontAlgn="t"/>
                      <a:r>
                        <a:rPr lang="zh-TW" altLang="en-US" sz="3600" b="1" i="0" u="none" strike="noStrike" dirty="0">
                          <a:solidFill>
                            <a:srgbClr val="000000"/>
                          </a:solidFill>
                          <a:latin typeface="微軟正黑體"/>
                        </a:rPr>
                        <a:t>杭州天氣 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rtl="0" fontAlgn="t"/>
                      <a:r>
                        <a:rPr lang="zh-TW" altLang="en-US" sz="3600" b="1" i="0" u="none" strike="noStrike" dirty="0">
                          <a:solidFill>
                            <a:srgbClr val="000000"/>
                          </a:solidFill>
                          <a:latin typeface="微軟正黑體"/>
                        </a:rPr>
                        <a:t>寧波天氣 </a:t>
                      </a:r>
                      <a:r>
                        <a:rPr lang="zh-TW" altLang="en-US" sz="3600" b="1" i="0" u="none" strike="noStrike" dirty="0">
                          <a:solidFill>
                            <a:srgbClr val="000000"/>
                          </a:solidFill>
                          <a:latin typeface="Tw Cen MT"/>
                        </a:rPr>
                        <a:t> </a:t>
                      </a:r>
                      <a:endParaRPr lang="zh-TW" altLang="en-US" sz="3600" b="1" i="0" u="none" strike="noStrike" dirty="0">
                        <a:solidFill>
                          <a:srgbClr val="000000"/>
                        </a:solidFill>
                        <a:latin typeface="微軟正黑體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48358">
                <a:tc>
                  <a:txBody>
                    <a:bodyPr/>
                    <a:lstStyle/>
                    <a:p>
                      <a:pPr algn="l" rtl="0" fontAlgn="t"/>
                      <a:r>
                        <a:rPr lang="zh-TW" altLang="en-US" sz="32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" pitchFamily="18" charset="0"/>
                        </a:rPr>
                        <a:t>最高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altLang="zh-TW" sz="32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" pitchFamily="18" charset="0"/>
                        </a:rPr>
                        <a:t>30</a:t>
                      </a:r>
                      <a:r>
                        <a:rPr lang="en-US" altLang="zh-TW" sz="32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j-lt"/>
                        </a:rPr>
                        <a:t>℃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zh-TW" altLang="en-US" sz="32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" pitchFamily="18" charset="0"/>
                        </a:rPr>
                        <a:t>最高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altLang="zh-TW" sz="32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" pitchFamily="18" charset="0"/>
                        </a:rPr>
                        <a:t>28℃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48358">
                <a:tc>
                  <a:txBody>
                    <a:bodyPr/>
                    <a:lstStyle/>
                    <a:p>
                      <a:pPr algn="l" rtl="0" fontAlgn="t"/>
                      <a:r>
                        <a:rPr lang="zh-TW" altLang="en-US" sz="3200" b="1" i="0" u="none" strike="noStrike" dirty="0">
                          <a:solidFill>
                            <a:srgbClr val="0070C0"/>
                          </a:solidFill>
                          <a:latin typeface="Cambria" pitchFamily="18" charset="0"/>
                        </a:rPr>
                        <a:t>最低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altLang="zh-TW" sz="3200" b="1" i="0" u="none" strike="noStrike" dirty="0">
                          <a:solidFill>
                            <a:srgbClr val="0070C0"/>
                          </a:solidFill>
                          <a:latin typeface="Cambria" pitchFamily="18" charset="0"/>
                        </a:rPr>
                        <a:t>24℃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zh-TW" altLang="en-US" sz="3200" b="1" i="0" u="none" strike="noStrike" dirty="0">
                          <a:solidFill>
                            <a:srgbClr val="0070C0"/>
                          </a:solidFill>
                          <a:latin typeface="Cambria" pitchFamily="18" charset="0"/>
                        </a:rPr>
                        <a:t>最低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altLang="zh-TW" sz="3200" b="1" i="0" u="none" strike="noStrike" dirty="0">
                          <a:solidFill>
                            <a:srgbClr val="0070C0"/>
                          </a:solidFill>
                          <a:latin typeface="Cambria" pitchFamily="18" charset="0"/>
                        </a:rPr>
                        <a:t>22℃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1" name="Picture 2" descr="C:\Documents and Settings\user\Local Settings\Temporary Internet Files\Content.IE5\RQYG7ZWM\MC900079269[1].wmf">
            <a:extLst>
              <a:ext uri="{FF2B5EF4-FFF2-40B4-BE49-F238E27FC236}">
                <a16:creationId xmlns:a16="http://schemas.microsoft.com/office/drawing/2014/main" xmlns="" id="{BE65D24B-A5AD-45B5-977A-60C73EF0D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58269" y="2174136"/>
            <a:ext cx="2232248" cy="201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Documents and Settings\user\Local Settings\Temporary Internet Files\Content.IE5\NZJMSWKJ\MC900198936[1].wmf">
            <a:extLst>
              <a:ext uri="{FF2B5EF4-FFF2-40B4-BE49-F238E27FC236}">
                <a16:creationId xmlns:a16="http://schemas.microsoft.com/office/drawing/2014/main" xmlns="" id="{D265E4EB-1527-4FD7-BFE9-60F5539A0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85466" y="5237910"/>
            <a:ext cx="1487526" cy="1666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C:\Documents and Settings\user\Local Settings\Temporary Internet Files\Content.IE5\XVQW5QNY\MC900351201[1].wmf">
            <a:extLst>
              <a:ext uri="{FF2B5EF4-FFF2-40B4-BE49-F238E27FC236}">
                <a16:creationId xmlns:a16="http://schemas.microsoft.com/office/drawing/2014/main" xmlns="" id="{139926D5-14F1-4B15-88EA-3D0F54D4F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76265" y="5066666"/>
            <a:ext cx="1706219" cy="141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31142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D7186435-261B-4F4E-9EB0-43173A6549D7}"/>
              </a:ext>
            </a:extLst>
          </p:cNvPr>
          <p:cNvSpPr/>
          <p:nvPr/>
        </p:nvSpPr>
        <p:spPr>
          <a:xfrm>
            <a:off x="0" y="-15769"/>
            <a:ext cx="12858750" cy="691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xmlns="" id="{E24BC4BE-C8BA-4BE4-9346-FBC5008752BA}"/>
              </a:ext>
            </a:extLst>
          </p:cNvPr>
          <p:cNvSpPr txBox="1"/>
          <p:nvPr/>
        </p:nvSpPr>
        <p:spPr>
          <a:xfrm>
            <a:off x="1100783" y="145756"/>
            <a:ext cx="55446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注意事項</a:t>
            </a:r>
            <a:endParaRPr lang="zh-CN" altLang="en-US" sz="2400" b="1" dirty="0">
              <a:solidFill>
                <a:schemeClr val="bg1"/>
              </a:solidFill>
              <a:latin typeface="Franklin Gothic Book" panose="020B05030201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组合 7">
            <a:extLst>
              <a:ext uri="{FF2B5EF4-FFF2-40B4-BE49-F238E27FC236}">
                <a16:creationId xmlns:a16="http://schemas.microsoft.com/office/drawing/2014/main" xmlns="" id="{976936BD-983A-4AD9-8076-565C3B068144}"/>
              </a:ext>
            </a:extLst>
          </p:cNvPr>
          <p:cNvGrpSpPr/>
          <p:nvPr/>
        </p:nvGrpSpPr>
        <p:grpSpPr>
          <a:xfrm>
            <a:off x="0" y="-15768"/>
            <a:ext cx="1100783" cy="823781"/>
            <a:chOff x="213250" y="-15768"/>
            <a:chExt cx="1216020" cy="933336"/>
          </a:xfrm>
        </p:grpSpPr>
        <p:sp>
          <p:nvSpPr>
            <p:cNvPr id="5" name="等腰三角形 4">
              <a:extLst>
                <a:ext uri="{FF2B5EF4-FFF2-40B4-BE49-F238E27FC236}">
                  <a16:creationId xmlns:a16="http://schemas.microsoft.com/office/drawing/2014/main" xmlns="" id="{670CF921-52DF-4172-8561-95B876AA9DE9}"/>
                </a:ext>
              </a:extLst>
            </p:cNvPr>
            <p:cNvSpPr/>
            <p:nvPr/>
          </p:nvSpPr>
          <p:spPr>
            <a:xfrm rot="10800000">
              <a:off x="346600" y="-15768"/>
              <a:ext cx="1082670" cy="93333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6" name="等腰三角形 5">
              <a:extLst>
                <a:ext uri="{FF2B5EF4-FFF2-40B4-BE49-F238E27FC236}">
                  <a16:creationId xmlns:a16="http://schemas.microsoft.com/office/drawing/2014/main" xmlns="" id="{00C40744-586D-4A78-AA91-A84774B25880}"/>
                </a:ext>
              </a:extLst>
            </p:cNvPr>
            <p:cNvSpPr/>
            <p:nvPr/>
          </p:nvSpPr>
          <p:spPr>
            <a:xfrm rot="10800000">
              <a:off x="213250" y="-15768"/>
              <a:ext cx="1082670" cy="933336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</p:grpSp>
      <p:pic>
        <p:nvPicPr>
          <p:cNvPr id="7" name="Picture 5" descr="C:\Documents and Settings\user\My Documents\connie\中旅Logo\110217_部門LOGO-01.png">
            <a:extLst>
              <a:ext uri="{FF2B5EF4-FFF2-40B4-BE49-F238E27FC236}">
                <a16:creationId xmlns:a16="http://schemas.microsoft.com/office/drawing/2014/main" xmlns="" id="{29867EC3-FDD8-4CB0-AEDA-10EF279DB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195451" y="6233681"/>
            <a:ext cx="3851920" cy="1049242"/>
          </a:xfrm>
          <a:prstGeom prst="rect">
            <a:avLst/>
          </a:prstGeom>
          <a:noFill/>
        </p:spPr>
      </p:pic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xmlns="" id="{601F34C4-A592-4781-97B9-B0FA9433FA3C}"/>
              </a:ext>
            </a:extLst>
          </p:cNvPr>
          <p:cNvSpPr txBox="1">
            <a:spLocks/>
          </p:cNvSpPr>
          <p:nvPr/>
        </p:nvSpPr>
        <p:spPr>
          <a:xfrm>
            <a:off x="612647" y="1600199"/>
            <a:ext cx="11721383" cy="4765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0" indent="-54000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zh-TW" altLang="en-US" sz="4800" b="1" dirty="0"/>
              <a:t>旅遊保險</a:t>
            </a:r>
            <a:endParaRPr lang="en-US" altLang="zh-TW" sz="4800" b="1" dirty="0"/>
          </a:p>
          <a:p>
            <a:pPr marL="609600" indent="-609600" fontAlgn="auto">
              <a:spcAft>
                <a:spcPts val="0"/>
              </a:spcAft>
            </a:pPr>
            <a:r>
              <a:rPr lang="zh-TW" altLang="en-US" sz="4000" b="1" dirty="0"/>
              <a:t>香港旅遊業議會</a:t>
            </a:r>
            <a:r>
              <a:rPr lang="en-US" altLang="zh-TW" sz="4000" b="1" dirty="0"/>
              <a:t>(TIC)</a:t>
            </a:r>
            <a:r>
              <a:rPr lang="zh-TW" altLang="en-US" sz="4000" b="1" dirty="0"/>
              <a:t>建議閣下出發前購買個人旅遊綜合保險。</a:t>
            </a:r>
          </a:p>
          <a:p>
            <a:pPr marL="609600" indent="-609600" fontAlgn="auto">
              <a:spcAft>
                <a:spcPts val="0"/>
              </a:spcAft>
            </a:pPr>
            <a:r>
              <a:rPr lang="zh-TW" altLang="en-US" sz="4000" b="1" dirty="0"/>
              <a:t>請於旅程中攜帶有關之保險單副本。旅遊期間如發生任何意外，可會引致龐大醫療費用、財物損失及其他開支。而有關各項保障及賠償均依據保險公司所列明之賠償細則。</a:t>
            </a:r>
          </a:p>
          <a:p>
            <a:pPr fontAlgn="auto">
              <a:spcAft>
                <a:spcPts val="0"/>
              </a:spcAft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2036149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8"/>
          <p:cNvSpPr txBox="1"/>
          <p:nvPr/>
        </p:nvSpPr>
        <p:spPr>
          <a:xfrm>
            <a:off x="1118989" y="2292634"/>
            <a:ext cx="396043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行程簡介</a:t>
            </a:r>
          </a:p>
        </p:txBody>
      </p:sp>
      <p:sp>
        <p:nvSpPr>
          <p:cNvPr id="8" name="矩形 259"/>
          <p:cNvSpPr>
            <a:spLocks noChangeArrowheads="1"/>
          </p:cNvSpPr>
          <p:nvPr/>
        </p:nvSpPr>
        <p:spPr bwMode="auto">
          <a:xfrm>
            <a:off x="2000987" y="330597"/>
            <a:ext cx="219644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13800" cap="all" spc="3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01</a:t>
            </a:r>
            <a:endParaRPr lang="zh-CN" altLang="en-US" sz="13800" cap="all" spc="300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1388815" y="578691"/>
            <a:ext cx="13512156" cy="6494017"/>
          </a:xfrm>
          <a:custGeom>
            <a:avLst/>
            <a:gdLst>
              <a:gd name="T0" fmla="*/ 954 w 1371"/>
              <a:gd name="T1" fmla="*/ 167 h 1034"/>
              <a:gd name="T2" fmla="*/ 1366 w 1371"/>
              <a:gd name="T3" fmla="*/ 881 h 1034"/>
              <a:gd name="T4" fmla="*/ 1244 w 1371"/>
              <a:gd name="T5" fmla="*/ 994 h 1034"/>
              <a:gd name="T6" fmla="*/ 1170 w 1371"/>
              <a:gd name="T7" fmla="*/ 1032 h 1034"/>
              <a:gd name="T8" fmla="*/ 1111 w 1371"/>
              <a:gd name="T9" fmla="*/ 993 h 1034"/>
              <a:gd name="T10" fmla="*/ 1063 w 1371"/>
              <a:gd name="T11" fmla="*/ 951 h 1034"/>
              <a:gd name="T12" fmla="*/ 984 w 1371"/>
              <a:gd name="T13" fmla="*/ 902 h 1034"/>
              <a:gd name="T14" fmla="*/ 945 w 1371"/>
              <a:gd name="T15" fmla="*/ 888 h 1034"/>
              <a:gd name="T16" fmla="*/ 910 w 1371"/>
              <a:gd name="T17" fmla="*/ 930 h 1034"/>
              <a:gd name="T18" fmla="*/ 888 w 1371"/>
              <a:gd name="T19" fmla="*/ 940 h 1034"/>
              <a:gd name="T20" fmla="*/ 844 w 1371"/>
              <a:gd name="T21" fmla="*/ 942 h 1034"/>
              <a:gd name="T22" fmla="*/ 776 w 1371"/>
              <a:gd name="T23" fmla="*/ 938 h 1034"/>
              <a:gd name="T24" fmla="*/ 735 w 1371"/>
              <a:gd name="T25" fmla="*/ 996 h 1034"/>
              <a:gd name="T26" fmla="*/ 744 w 1371"/>
              <a:gd name="T27" fmla="*/ 982 h 1034"/>
              <a:gd name="T28" fmla="*/ 479 w 1371"/>
              <a:gd name="T29" fmla="*/ 723 h 1034"/>
              <a:gd name="T30" fmla="*/ 537 w 1371"/>
              <a:gd name="T31" fmla="*/ 761 h 1034"/>
              <a:gd name="T32" fmla="*/ 567 w 1371"/>
              <a:gd name="T33" fmla="*/ 783 h 1034"/>
              <a:gd name="T34" fmla="*/ 470 w 1371"/>
              <a:gd name="T35" fmla="*/ 668 h 1034"/>
              <a:gd name="T36" fmla="*/ 484 w 1371"/>
              <a:gd name="T37" fmla="*/ 788 h 1034"/>
              <a:gd name="T38" fmla="*/ 484 w 1371"/>
              <a:gd name="T39" fmla="*/ 849 h 1034"/>
              <a:gd name="T40" fmla="*/ 485 w 1371"/>
              <a:gd name="T41" fmla="*/ 857 h 1034"/>
              <a:gd name="T42" fmla="*/ 471 w 1371"/>
              <a:gd name="T43" fmla="*/ 880 h 1034"/>
              <a:gd name="T44" fmla="*/ 430 w 1371"/>
              <a:gd name="T45" fmla="*/ 907 h 1034"/>
              <a:gd name="T46" fmla="*/ 414 w 1371"/>
              <a:gd name="T47" fmla="*/ 930 h 1034"/>
              <a:gd name="T48" fmla="*/ 376 w 1371"/>
              <a:gd name="T49" fmla="*/ 954 h 1034"/>
              <a:gd name="T50" fmla="*/ 340 w 1371"/>
              <a:gd name="T51" fmla="*/ 963 h 1034"/>
              <a:gd name="T52" fmla="*/ 208 w 1371"/>
              <a:gd name="T53" fmla="*/ 889 h 1034"/>
              <a:gd name="T54" fmla="*/ 195 w 1371"/>
              <a:gd name="T55" fmla="*/ 858 h 1034"/>
              <a:gd name="T56" fmla="*/ 89 w 1371"/>
              <a:gd name="T57" fmla="*/ 768 h 1034"/>
              <a:gd name="T58" fmla="*/ 63 w 1371"/>
              <a:gd name="T59" fmla="*/ 722 h 1034"/>
              <a:gd name="T60" fmla="*/ 45 w 1371"/>
              <a:gd name="T61" fmla="*/ 695 h 1034"/>
              <a:gd name="T62" fmla="*/ 312 w 1371"/>
              <a:gd name="T63" fmla="*/ 758 h 1034"/>
              <a:gd name="T64" fmla="*/ 166 w 1371"/>
              <a:gd name="T65" fmla="*/ 560 h 1034"/>
              <a:gd name="T66" fmla="*/ 192 w 1371"/>
              <a:gd name="T67" fmla="*/ 559 h 1034"/>
              <a:gd name="T68" fmla="*/ 211 w 1371"/>
              <a:gd name="T69" fmla="*/ 525 h 1034"/>
              <a:gd name="T70" fmla="*/ 249 w 1371"/>
              <a:gd name="T71" fmla="*/ 486 h 1034"/>
              <a:gd name="T72" fmla="*/ 641 w 1371"/>
              <a:gd name="T73" fmla="*/ 681 h 1034"/>
              <a:gd name="T74" fmla="*/ 622 w 1371"/>
              <a:gd name="T75" fmla="*/ 628 h 1034"/>
              <a:gd name="T76" fmla="*/ 537 w 1371"/>
              <a:gd name="T77" fmla="*/ 495 h 1034"/>
              <a:gd name="T78" fmla="*/ 452 w 1371"/>
              <a:gd name="T79" fmla="*/ 376 h 1034"/>
              <a:gd name="T80" fmla="*/ 484 w 1371"/>
              <a:gd name="T81" fmla="*/ 348 h 1034"/>
              <a:gd name="T82" fmla="*/ 504 w 1371"/>
              <a:gd name="T83" fmla="*/ 283 h 1034"/>
              <a:gd name="T84" fmla="*/ 539 w 1371"/>
              <a:gd name="T85" fmla="*/ 272 h 1034"/>
              <a:gd name="T86" fmla="*/ 560 w 1371"/>
              <a:gd name="T87" fmla="*/ 258 h 1034"/>
              <a:gd name="T88" fmla="*/ 571 w 1371"/>
              <a:gd name="T89" fmla="*/ 256 h 1034"/>
              <a:gd name="T90" fmla="*/ 577 w 1371"/>
              <a:gd name="T91" fmla="*/ 194 h 1034"/>
              <a:gd name="T92" fmla="*/ 770 w 1371"/>
              <a:gd name="T93" fmla="*/ 273 h 1034"/>
              <a:gd name="T94" fmla="*/ 744 w 1371"/>
              <a:gd name="T95" fmla="*/ 235 h 1034"/>
              <a:gd name="T96" fmla="*/ 706 w 1371"/>
              <a:gd name="T97" fmla="*/ 192 h 1034"/>
              <a:gd name="T98" fmla="*/ 723 w 1371"/>
              <a:gd name="T99" fmla="*/ 182 h 1034"/>
              <a:gd name="T100" fmla="*/ 766 w 1371"/>
              <a:gd name="T101" fmla="*/ 207 h 1034"/>
              <a:gd name="T102" fmla="*/ 825 w 1371"/>
              <a:gd name="T103" fmla="*/ 247 h 1034"/>
              <a:gd name="T104" fmla="*/ 883 w 1371"/>
              <a:gd name="T105" fmla="*/ 277 h 1034"/>
              <a:gd name="T106" fmla="*/ 772 w 1371"/>
              <a:gd name="T107" fmla="*/ 165 h 1034"/>
              <a:gd name="T108" fmla="*/ 851 w 1371"/>
              <a:gd name="T109" fmla="*/ 223 h 1034"/>
              <a:gd name="T110" fmla="*/ 963 w 1371"/>
              <a:gd name="T111" fmla="*/ 291 h 1034"/>
              <a:gd name="T112" fmla="*/ 872 w 1371"/>
              <a:gd name="T113" fmla="*/ 208 h 1034"/>
              <a:gd name="T114" fmla="*/ 865 w 1371"/>
              <a:gd name="T115" fmla="*/ 178 h 1034"/>
              <a:gd name="T116" fmla="*/ 715 w 1371"/>
              <a:gd name="T117" fmla="*/ 55 h 1034"/>
              <a:gd name="T118" fmla="*/ 694 w 1371"/>
              <a:gd name="T119" fmla="*/ 3 h 1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71" h="1034">
                <a:moveTo>
                  <a:pt x="744" y="18"/>
                </a:moveTo>
                <a:cubicBezTo>
                  <a:pt x="756" y="24"/>
                  <a:pt x="756" y="24"/>
                  <a:pt x="756" y="24"/>
                </a:cubicBezTo>
                <a:cubicBezTo>
                  <a:pt x="755" y="23"/>
                  <a:pt x="757" y="20"/>
                  <a:pt x="759" y="20"/>
                </a:cubicBezTo>
                <a:cubicBezTo>
                  <a:pt x="786" y="32"/>
                  <a:pt x="811" y="49"/>
                  <a:pt x="835" y="65"/>
                </a:cubicBezTo>
                <a:cubicBezTo>
                  <a:pt x="858" y="85"/>
                  <a:pt x="886" y="104"/>
                  <a:pt x="911" y="124"/>
                </a:cubicBezTo>
                <a:cubicBezTo>
                  <a:pt x="952" y="159"/>
                  <a:pt x="952" y="159"/>
                  <a:pt x="952" y="159"/>
                </a:cubicBezTo>
                <a:cubicBezTo>
                  <a:pt x="954" y="167"/>
                  <a:pt x="954" y="167"/>
                  <a:pt x="954" y="167"/>
                </a:cubicBezTo>
                <a:cubicBezTo>
                  <a:pt x="1076" y="286"/>
                  <a:pt x="1183" y="423"/>
                  <a:pt x="1259" y="568"/>
                </a:cubicBezTo>
                <a:cubicBezTo>
                  <a:pt x="1259" y="570"/>
                  <a:pt x="1258" y="572"/>
                  <a:pt x="1256" y="574"/>
                </a:cubicBezTo>
                <a:cubicBezTo>
                  <a:pt x="1258" y="586"/>
                  <a:pt x="1270" y="591"/>
                  <a:pt x="1276" y="601"/>
                </a:cubicBezTo>
                <a:cubicBezTo>
                  <a:pt x="1294" y="639"/>
                  <a:pt x="1315" y="676"/>
                  <a:pt x="1329" y="715"/>
                </a:cubicBezTo>
                <a:cubicBezTo>
                  <a:pt x="1330" y="737"/>
                  <a:pt x="1340" y="757"/>
                  <a:pt x="1348" y="776"/>
                </a:cubicBezTo>
                <a:cubicBezTo>
                  <a:pt x="1359" y="786"/>
                  <a:pt x="1349" y="804"/>
                  <a:pt x="1359" y="814"/>
                </a:cubicBezTo>
                <a:cubicBezTo>
                  <a:pt x="1368" y="835"/>
                  <a:pt x="1363" y="859"/>
                  <a:pt x="1366" y="881"/>
                </a:cubicBezTo>
                <a:cubicBezTo>
                  <a:pt x="1363" y="891"/>
                  <a:pt x="1371" y="905"/>
                  <a:pt x="1359" y="912"/>
                </a:cubicBezTo>
                <a:cubicBezTo>
                  <a:pt x="1368" y="932"/>
                  <a:pt x="1354" y="945"/>
                  <a:pt x="1352" y="965"/>
                </a:cubicBezTo>
                <a:cubicBezTo>
                  <a:pt x="1342" y="967"/>
                  <a:pt x="1350" y="980"/>
                  <a:pt x="1338" y="979"/>
                </a:cubicBezTo>
                <a:cubicBezTo>
                  <a:pt x="1336" y="993"/>
                  <a:pt x="1322" y="995"/>
                  <a:pt x="1311" y="997"/>
                </a:cubicBezTo>
                <a:cubicBezTo>
                  <a:pt x="1312" y="999"/>
                  <a:pt x="1311" y="1001"/>
                  <a:pt x="1309" y="1001"/>
                </a:cubicBezTo>
                <a:cubicBezTo>
                  <a:pt x="1293" y="1005"/>
                  <a:pt x="1278" y="977"/>
                  <a:pt x="1265" y="1000"/>
                </a:cubicBezTo>
                <a:cubicBezTo>
                  <a:pt x="1258" y="1002"/>
                  <a:pt x="1248" y="1001"/>
                  <a:pt x="1244" y="994"/>
                </a:cubicBezTo>
                <a:cubicBezTo>
                  <a:pt x="1238" y="995"/>
                  <a:pt x="1230" y="996"/>
                  <a:pt x="1224" y="993"/>
                </a:cubicBezTo>
                <a:cubicBezTo>
                  <a:pt x="1223" y="997"/>
                  <a:pt x="1226" y="1003"/>
                  <a:pt x="1223" y="1006"/>
                </a:cubicBezTo>
                <a:cubicBezTo>
                  <a:pt x="1228" y="1012"/>
                  <a:pt x="1228" y="1012"/>
                  <a:pt x="1228" y="1012"/>
                </a:cubicBezTo>
                <a:cubicBezTo>
                  <a:pt x="1224" y="1019"/>
                  <a:pt x="1218" y="1024"/>
                  <a:pt x="1210" y="1024"/>
                </a:cubicBezTo>
                <a:cubicBezTo>
                  <a:pt x="1197" y="1028"/>
                  <a:pt x="1188" y="1016"/>
                  <a:pt x="1176" y="1016"/>
                </a:cubicBezTo>
                <a:cubicBezTo>
                  <a:pt x="1182" y="1025"/>
                  <a:pt x="1182" y="1025"/>
                  <a:pt x="1182" y="1025"/>
                </a:cubicBezTo>
                <a:cubicBezTo>
                  <a:pt x="1176" y="1025"/>
                  <a:pt x="1177" y="1034"/>
                  <a:pt x="1170" y="1032"/>
                </a:cubicBezTo>
                <a:cubicBezTo>
                  <a:pt x="1164" y="1033"/>
                  <a:pt x="1161" y="1027"/>
                  <a:pt x="1156" y="1026"/>
                </a:cubicBezTo>
                <a:cubicBezTo>
                  <a:pt x="1156" y="1023"/>
                  <a:pt x="1153" y="1019"/>
                  <a:pt x="1150" y="1018"/>
                </a:cubicBezTo>
                <a:cubicBezTo>
                  <a:pt x="1147" y="1019"/>
                  <a:pt x="1148" y="1023"/>
                  <a:pt x="1146" y="1023"/>
                </a:cubicBezTo>
                <a:cubicBezTo>
                  <a:pt x="1143" y="1022"/>
                  <a:pt x="1145" y="1019"/>
                  <a:pt x="1145" y="1017"/>
                </a:cubicBezTo>
                <a:cubicBezTo>
                  <a:pt x="1141" y="1012"/>
                  <a:pt x="1140" y="997"/>
                  <a:pt x="1130" y="1006"/>
                </a:cubicBezTo>
                <a:cubicBezTo>
                  <a:pt x="1123" y="1004"/>
                  <a:pt x="1117" y="997"/>
                  <a:pt x="1110" y="994"/>
                </a:cubicBezTo>
                <a:cubicBezTo>
                  <a:pt x="1111" y="993"/>
                  <a:pt x="1111" y="993"/>
                  <a:pt x="1111" y="993"/>
                </a:cubicBezTo>
                <a:cubicBezTo>
                  <a:pt x="1108" y="986"/>
                  <a:pt x="1098" y="983"/>
                  <a:pt x="1093" y="977"/>
                </a:cubicBezTo>
                <a:cubicBezTo>
                  <a:pt x="1092" y="981"/>
                  <a:pt x="1098" y="985"/>
                  <a:pt x="1100" y="990"/>
                </a:cubicBezTo>
                <a:cubicBezTo>
                  <a:pt x="1107" y="994"/>
                  <a:pt x="1112" y="1003"/>
                  <a:pt x="1121" y="1006"/>
                </a:cubicBezTo>
                <a:cubicBezTo>
                  <a:pt x="1124" y="1009"/>
                  <a:pt x="1124" y="1009"/>
                  <a:pt x="1124" y="1009"/>
                </a:cubicBezTo>
                <a:cubicBezTo>
                  <a:pt x="1114" y="1007"/>
                  <a:pt x="1106" y="997"/>
                  <a:pt x="1096" y="990"/>
                </a:cubicBezTo>
                <a:cubicBezTo>
                  <a:pt x="1077" y="963"/>
                  <a:pt x="1077" y="963"/>
                  <a:pt x="1077" y="963"/>
                </a:cubicBezTo>
                <a:cubicBezTo>
                  <a:pt x="1072" y="961"/>
                  <a:pt x="1066" y="955"/>
                  <a:pt x="1063" y="951"/>
                </a:cubicBezTo>
                <a:cubicBezTo>
                  <a:pt x="1058" y="943"/>
                  <a:pt x="1046" y="943"/>
                  <a:pt x="1040" y="934"/>
                </a:cubicBezTo>
                <a:cubicBezTo>
                  <a:pt x="1037" y="937"/>
                  <a:pt x="1035" y="937"/>
                  <a:pt x="1032" y="934"/>
                </a:cubicBezTo>
                <a:cubicBezTo>
                  <a:pt x="1030" y="931"/>
                  <a:pt x="1028" y="936"/>
                  <a:pt x="1026" y="936"/>
                </a:cubicBezTo>
                <a:cubicBezTo>
                  <a:pt x="1023" y="932"/>
                  <a:pt x="1017" y="937"/>
                  <a:pt x="1014" y="931"/>
                </a:cubicBezTo>
                <a:cubicBezTo>
                  <a:pt x="1013" y="933"/>
                  <a:pt x="1014" y="936"/>
                  <a:pt x="1015" y="937"/>
                </a:cubicBezTo>
                <a:cubicBezTo>
                  <a:pt x="1003" y="935"/>
                  <a:pt x="996" y="921"/>
                  <a:pt x="986" y="913"/>
                </a:cubicBezTo>
                <a:cubicBezTo>
                  <a:pt x="986" y="909"/>
                  <a:pt x="981" y="906"/>
                  <a:pt x="984" y="902"/>
                </a:cubicBezTo>
                <a:cubicBezTo>
                  <a:pt x="973" y="895"/>
                  <a:pt x="975" y="883"/>
                  <a:pt x="966" y="877"/>
                </a:cubicBezTo>
                <a:cubicBezTo>
                  <a:pt x="972" y="873"/>
                  <a:pt x="972" y="873"/>
                  <a:pt x="972" y="873"/>
                </a:cubicBezTo>
                <a:cubicBezTo>
                  <a:pt x="965" y="868"/>
                  <a:pt x="966" y="859"/>
                  <a:pt x="960" y="854"/>
                </a:cubicBezTo>
                <a:cubicBezTo>
                  <a:pt x="957" y="859"/>
                  <a:pt x="962" y="862"/>
                  <a:pt x="962" y="866"/>
                </a:cubicBezTo>
                <a:cubicBezTo>
                  <a:pt x="958" y="863"/>
                  <a:pt x="958" y="863"/>
                  <a:pt x="958" y="863"/>
                </a:cubicBezTo>
                <a:cubicBezTo>
                  <a:pt x="948" y="873"/>
                  <a:pt x="951" y="890"/>
                  <a:pt x="939" y="899"/>
                </a:cubicBezTo>
                <a:cubicBezTo>
                  <a:pt x="945" y="888"/>
                  <a:pt x="945" y="888"/>
                  <a:pt x="945" y="888"/>
                </a:cubicBezTo>
                <a:cubicBezTo>
                  <a:pt x="942" y="888"/>
                  <a:pt x="939" y="894"/>
                  <a:pt x="937" y="897"/>
                </a:cubicBezTo>
                <a:cubicBezTo>
                  <a:pt x="929" y="901"/>
                  <a:pt x="920" y="905"/>
                  <a:pt x="915" y="913"/>
                </a:cubicBezTo>
                <a:cubicBezTo>
                  <a:pt x="919" y="921"/>
                  <a:pt x="926" y="913"/>
                  <a:pt x="931" y="911"/>
                </a:cubicBezTo>
                <a:cubicBezTo>
                  <a:pt x="936" y="909"/>
                  <a:pt x="932" y="904"/>
                  <a:pt x="938" y="902"/>
                </a:cubicBezTo>
                <a:cubicBezTo>
                  <a:pt x="936" y="911"/>
                  <a:pt x="926" y="916"/>
                  <a:pt x="920" y="921"/>
                </a:cubicBezTo>
                <a:cubicBezTo>
                  <a:pt x="920" y="920"/>
                  <a:pt x="920" y="920"/>
                  <a:pt x="920" y="920"/>
                </a:cubicBezTo>
                <a:cubicBezTo>
                  <a:pt x="918" y="926"/>
                  <a:pt x="914" y="925"/>
                  <a:pt x="910" y="930"/>
                </a:cubicBezTo>
                <a:cubicBezTo>
                  <a:pt x="897" y="933"/>
                  <a:pt x="891" y="915"/>
                  <a:pt x="878" y="919"/>
                </a:cubicBezTo>
                <a:cubicBezTo>
                  <a:pt x="876" y="917"/>
                  <a:pt x="872" y="920"/>
                  <a:pt x="870" y="919"/>
                </a:cubicBezTo>
                <a:cubicBezTo>
                  <a:pt x="876" y="926"/>
                  <a:pt x="882" y="923"/>
                  <a:pt x="889" y="927"/>
                </a:cubicBezTo>
                <a:cubicBezTo>
                  <a:pt x="886" y="927"/>
                  <a:pt x="877" y="930"/>
                  <a:pt x="876" y="923"/>
                </a:cubicBezTo>
                <a:cubicBezTo>
                  <a:pt x="875" y="925"/>
                  <a:pt x="869" y="925"/>
                  <a:pt x="872" y="929"/>
                </a:cubicBezTo>
                <a:cubicBezTo>
                  <a:pt x="876" y="933"/>
                  <a:pt x="882" y="927"/>
                  <a:pt x="882" y="934"/>
                </a:cubicBezTo>
                <a:cubicBezTo>
                  <a:pt x="882" y="938"/>
                  <a:pt x="887" y="937"/>
                  <a:pt x="888" y="940"/>
                </a:cubicBezTo>
                <a:cubicBezTo>
                  <a:pt x="878" y="940"/>
                  <a:pt x="878" y="940"/>
                  <a:pt x="878" y="940"/>
                </a:cubicBezTo>
                <a:cubicBezTo>
                  <a:pt x="880" y="937"/>
                  <a:pt x="876" y="935"/>
                  <a:pt x="874" y="934"/>
                </a:cubicBezTo>
                <a:cubicBezTo>
                  <a:pt x="872" y="934"/>
                  <a:pt x="869" y="937"/>
                  <a:pt x="868" y="933"/>
                </a:cubicBezTo>
                <a:cubicBezTo>
                  <a:pt x="867" y="930"/>
                  <a:pt x="864" y="932"/>
                  <a:pt x="863" y="933"/>
                </a:cubicBezTo>
                <a:cubicBezTo>
                  <a:pt x="859" y="938"/>
                  <a:pt x="868" y="936"/>
                  <a:pt x="866" y="940"/>
                </a:cubicBezTo>
                <a:cubicBezTo>
                  <a:pt x="861" y="938"/>
                  <a:pt x="856" y="933"/>
                  <a:pt x="850" y="935"/>
                </a:cubicBezTo>
                <a:cubicBezTo>
                  <a:pt x="850" y="938"/>
                  <a:pt x="846" y="941"/>
                  <a:pt x="844" y="942"/>
                </a:cubicBezTo>
                <a:cubicBezTo>
                  <a:pt x="840" y="941"/>
                  <a:pt x="834" y="941"/>
                  <a:pt x="834" y="945"/>
                </a:cubicBezTo>
                <a:cubicBezTo>
                  <a:pt x="828" y="943"/>
                  <a:pt x="830" y="930"/>
                  <a:pt x="820" y="935"/>
                </a:cubicBezTo>
                <a:cubicBezTo>
                  <a:pt x="823" y="939"/>
                  <a:pt x="823" y="939"/>
                  <a:pt x="823" y="939"/>
                </a:cubicBezTo>
                <a:cubicBezTo>
                  <a:pt x="820" y="945"/>
                  <a:pt x="816" y="935"/>
                  <a:pt x="813" y="941"/>
                </a:cubicBezTo>
                <a:cubicBezTo>
                  <a:pt x="809" y="938"/>
                  <a:pt x="806" y="935"/>
                  <a:pt x="800" y="937"/>
                </a:cubicBezTo>
                <a:cubicBezTo>
                  <a:pt x="795" y="934"/>
                  <a:pt x="790" y="926"/>
                  <a:pt x="783" y="931"/>
                </a:cubicBezTo>
                <a:cubicBezTo>
                  <a:pt x="781" y="934"/>
                  <a:pt x="780" y="938"/>
                  <a:pt x="776" y="938"/>
                </a:cubicBezTo>
                <a:cubicBezTo>
                  <a:pt x="781" y="942"/>
                  <a:pt x="788" y="948"/>
                  <a:pt x="793" y="953"/>
                </a:cubicBezTo>
                <a:cubicBezTo>
                  <a:pt x="790" y="957"/>
                  <a:pt x="781" y="948"/>
                  <a:pt x="783" y="955"/>
                </a:cubicBezTo>
                <a:cubicBezTo>
                  <a:pt x="792" y="957"/>
                  <a:pt x="787" y="965"/>
                  <a:pt x="795" y="964"/>
                </a:cubicBezTo>
                <a:cubicBezTo>
                  <a:pt x="800" y="968"/>
                  <a:pt x="808" y="961"/>
                  <a:pt x="808" y="969"/>
                </a:cubicBezTo>
                <a:cubicBezTo>
                  <a:pt x="803" y="979"/>
                  <a:pt x="793" y="987"/>
                  <a:pt x="783" y="991"/>
                </a:cubicBezTo>
                <a:cubicBezTo>
                  <a:pt x="778" y="990"/>
                  <a:pt x="769" y="990"/>
                  <a:pt x="767" y="983"/>
                </a:cubicBezTo>
                <a:cubicBezTo>
                  <a:pt x="757" y="988"/>
                  <a:pt x="747" y="997"/>
                  <a:pt x="735" y="996"/>
                </a:cubicBezTo>
                <a:cubicBezTo>
                  <a:pt x="728" y="989"/>
                  <a:pt x="716" y="992"/>
                  <a:pt x="715" y="979"/>
                </a:cubicBezTo>
                <a:cubicBezTo>
                  <a:pt x="707" y="972"/>
                  <a:pt x="707" y="972"/>
                  <a:pt x="707" y="972"/>
                </a:cubicBezTo>
                <a:cubicBezTo>
                  <a:pt x="712" y="973"/>
                  <a:pt x="718" y="980"/>
                  <a:pt x="723" y="980"/>
                </a:cubicBezTo>
                <a:cubicBezTo>
                  <a:pt x="721" y="977"/>
                  <a:pt x="721" y="977"/>
                  <a:pt x="721" y="977"/>
                </a:cubicBezTo>
                <a:cubicBezTo>
                  <a:pt x="728" y="984"/>
                  <a:pt x="737" y="980"/>
                  <a:pt x="745" y="986"/>
                </a:cubicBezTo>
                <a:cubicBezTo>
                  <a:pt x="746" y="985"/>
                  <a:pt x="749" y="985"/>
                  <a:pt x="749" y="983"/>
                </a:cubicBezTo>
                <a:cubicBezTo>
                  <a:pt x="748" y="981"/>
                  <a:pt x="746" y="981"/>
                  <a:pt x="744" y="982"/>
                </a:cubicBezTo>
                <a:cubicBezTo>
                  <a:pt x="728" y="973"/>
                  <a:pt x="714" y="959"/>
                  <a:pt x="698" y="951"/>
                </a:cubicBezTo>
                <a:cubicBezTo>
                  <a:pt x="698" y="947"/>
                  <a:pt x="692" y="946"/>
                  <a:pt x="689" y="944"/>
                </a:cubicBezTo>
                <a:cubicBezTo>
                  <a:pt x="677" y="933"/>
                  <a:pt x="659" y="926"/>
                  <a:pt x="650" y="913"/>
                </a:cubicBezTo>
                <a:cubicBezTo>
                  <a:pt x="643" y="911"/>
                  <a:pt x="639" y="901"/>
                  <a:pt x="632" y="896"/>
                </a:cubicBezTo>
                <a:cubicBezTo>
                  <a:pt x="606" y="868"/>
                  <a:pt x="576" y="841"/>
                  <a:pt x="554" y="811"/>
                </a:cubicBezTo>
                <a:cubicBezTo>
                  <a:pt x="541" y="801"/>
                  <a:pt x="534" y="785"/>
                  <a:pt x="521" y="773"/>
                </a:cubicBezTo>
                <a:cubicBezTo>
                  <a:pt x="510" y="755"/>
                  <a:pt x="495" y="737"/>
                  <a:pt x="479" y="723"/>
                </a:cubicBezTo>
                <a:cubicBezTo>
                  <a:pt x="479" y="720"/>
                  <a:pt x="479" y="720"/>
                  <a:pt x="479" y="720"/>
                </a:cubicBezTo>
                <a:cubicBezTo>
                  <a:pt x="483" y="724"/>
                  <a:pt x="483" y="724"/>
                  <a:pt x="483" y="724"/>
                </a:cubicBezTo>
                <a:cubicBezTo>
                  <a:pt x="484" y="723"/>
                  <a:pt x="485" y="723"/>
                  <a:pt x="484" y="721"/>
                </a:cubicBezTo>
                <a:cubicBezTo>
                  <a:pt x="488" y="722"/>
                  <a:pt x="487" y="728"/>
                  <a:pt x="492" y="726"/>
                </a:cubicBezTo>
                <a:cubicBezTo>
                  <a:pt x="506" y="740"/>
                  <a:pt x="524" y="763"/>
                  <a:pt x="544" y="773"/>
                </a:cubicBezTo>
                <a:cubicBezTo>
                  <a:pt x="544" y="772"/>
                  <a:pt x="544" y="772"/>
                  <a:pt x="544" y="772"/>
                </a:cubicBezTo>
                <a:cubicBezTo>
                  <a:pt x="544" y="767"/>
                  <a:pt x="536" y="767"/>
                  <a:pt x="537" y="761"/>
                </a:cubicBezTo>
                <a:cubicBezTo>
                  <a:pt x="553" y="775"/>
                  <a:pt x="568" y="795"/>
                  <a:pt x="585" y="811"/>
                </a:cubicBezTo>
                <a:cubicBezTo>
                  <a:pt x="590" y="812"/>
                  <a:pt x="593" y="817"/>
                  <a:pt x="597" y="821"/>
                </a:cubicBezTo>
                <a:cubicBezTo>
                  <a:pt x="598" y="821"/>
                  <a:pt x="598" y="819"/>
                  <a:pt x="598" y="818"/>
                </a:cubicBezTo>
                <a:cubicBezTo>
                  <a:pt x="592" y="811"/>
                  <a:pt x="584" y="807"/>
                  <a:pt x="580" y="798"/>
                </a:cubicBezTo>
                <a:cubicBezTo>
                  <a:pt x="574" y="794"/>
                  <a:pt x="568" y="789"/>
                  <a:pt x="564" y="783"/>
                </a:cubicBezTo>
                <a:cubicBezTo>
                  <a:pt x="564" y="783"/>
                  <a:pt x="565" y="784"/>
                  <a:pt x="566" y="783"/>
                </a:cubicBezTo>
                <a:cubicBezTo>
                  <a:pt x="567" y="783"/>
                  <a:pt x="567" y="783"/>
                  <a:pt x="567" y="783"/>
                </a:cubicBezTo>
                <a:cubicBezTo>
                  <a:pt x="564" y="779"/>
                  <a:pt x="560" y="774"/>
                  <a:pt x="555" y="772"/>
                </a:cubicBezTo>
                <a:cubicBezTo>
                  <a:pt x="556" y="768"/>
                  <a:pt x="553" y="767"/>
                  <a:pt x="551" y="765"/>
                </a:cubicBezTo>
                <a:cubicBezTo>
                  <a:pt x="533" y="760"/>
                  <a:pt x="533" y="741"/>
                  <a:pt x="516" y="734"/>
                </a:cubicBezTo>
                <a:cubicBezTo>
                  <a:pt x="515" y="731"/>
                  <a:pt x="513" y="727"/>
                  <a:pt x="510" y="726"/>
                </a:cubicBezTo>
                <a:cubicBezTo>
                  <a:pt x="514" y="719"/>
                  <a:pt x="504" y="723"/>
                  <a:pt x="502" y="717"/>
                </a:cubicBezTo>
                <a:cubicBezTo>
                  <a:pt x="504" y="717"/>
                  <a:pt x="504" y="714"/>
                  <a:pt x="504" y="712"/>
                </a:cubicBezTo>
                <a:cubicBezTo>
                  <a:pt x="491" y="699"/>
                  <a:pt x="474" y="688"/>
                  <a:pt x="470" y="668"/>
                </a:cubicBezTo>
                <a:cubicBezTo>
                  <a:pt x="454" y="660"/>
                  <a:pt x="442" y="645"/>
                  <a:pt x="430" y="634"/>
                </a:cubicBezTo>
                <a:cubicBezTo>
                  <a:pt x="432" y="646"/>
                  <a:pt x="443" y="657"/>
                  <a:pt x="447" y="670"/>
                </a:cubicBezTo>
                <a:cubicBezTo>
                  <a:pt x="453" y="672"/>
                  <a:pt x="448" y="676"/>
                  <a:pt x="450" y="680"/>
                </a:cubicBezTo>
                <a:cubicBezTo>
                  <a:pt x="454" y="687"/>
                  <a:pt x="456" y="696"/>
                  <a:pt x="461" y="703"/>
                </a:cubicBezTo>
                <a:cubicBezTo>
                  <a:pt x="462" y="713"/>
                  <a:pt x="470" y="721"/>
                  <a:pt x="470" y="731"/>
                </a:cubicBezTo>
                <a:cubicBezTo>
                  <a:pt x="474" y="733"/>
                  <a:pt x="474" y="733"/>
                  <a:pt x="474" y="733"/>
                </a:cubicBezTo>
                <a:cubicBezTo>
                  <a:pt x="477" y="753"/>
                  <a:pt x="480" y="769"/>
                  <a:pt x="484" y="788"/>
                </a:cubicBezTo>
                <a:cubicBezTo>
                  <a:pt x="482" y="799"/>
                  <a:pt x="490" y="810"/>
                  <a:pt x="483" y="816"/>
                </a:cubicBezTo>
                <a:cubicBezTo>
                  <a:pt x="482" y="822"/>
                  <a:pt x="490" y="819"/>
                  <a:pt x="487" y="825"/>
                </a:cubicBezTo>
                <a:cubicBezTo>
                  <a:pt x="483" y="821"/>
                  <a:pt x="483" y="821"/>
                  <a:pt x="483" y="821"/>
                </a:cubicBezTo>
                <a:cubicBezTo>
                  <a:pt x="481" y="828"/>
                  <a:pt x="479" y="838"/>
                  <a:pt x="478" y="845"/>
                </a:cubicBezTo>
                <a:cubicBezTo>
                  <a:pt x="478" y="846"/>
                  <a:pt x="478" y="847"/>
                  <a:pt x="478" y="848"/>
                </a:cubicBezTo>
                <a:cubicBezTo>
                  <a:pt x="486" y="843"/>
                  <a:pt x="481" y="831"/>
                  <a:pt x="484" y="826"/>
                </a:cubicBezTo>
                <a:cubicBezTo>
                  <a:pt x="489" y="833"/>
                  <a:pt x="482" y="843"/>
                  <a:pt x="484" y="849"/>
                </a:cubicBezTo>
                <a:cubicBezTo>
                  <a:pt x="480" y="851"/>
                  <a:pt x="477" y="859"/>
                  <a:pt x="474" y="864"/>
                </a:cubicBezTo>
                <a:cubicBezTo>
                  <a:pt x="474" y="871"/>
                  <a:pt x="474" y="871"/>
                  <a:pt x="474" y="871"/>
                </a:cubicBezTo>
                <a:cubicBezTo>
                  <a:pt x="476" y="869"/>
                  <a:pt x="476" y="869"/>
                  <a:pt x="476" y="869"/>
                </a:cubicBezTo>
                <a:cubicBezTo>
                  <a:pt x="476" y="870"/>
                  <a:pt x="476" y="871"/>
                  <a:pt x="475" y="871"/>
                </a:cubicBezTo>
                <a:cubicBezTo>
                  <a:pt x="480" y="873"/>
                  <a:pt x="484" y="868"/>
                  <a:pt x="486" y="864"/>
                </a:cubicBezTo>
                <a:cubicBezTo>
                  <a:pt x="488" y="858"/>
                  <a:pt x="488" y="858"/>
                  <a:pt x="488" y="858"/>
                </a:cubicBezTo>
                <a:cubicBezTo>
                  <a:pt x="485" y="857"/>
                  <a:pt x="485" y="857"/>
                  <a:pt x="485" y="857"/>
                </a:cubicBezTo>
                <a:cubicBezTo>
                  <a:pt x="489" y="852"/>
                  <a:pt x="485" y="846"/>
                  <a:pt x="488" y="839"/>
                </a:cubicBezTo>
                <a:cubicBezTo>
                  <a:pt x="491" y="848"/>
                  <a:pt x="491" y="848"/>
                  <a:pt x="491" y="848"/>
                </a:cubicBezTo>
                <a:cubicBezTo>
                  <a:pt x="494" y="841"/>
                  <a:pt x="494" y="841"/>
                  <a:pt x="494" y="841"/>
                </a:cubicBezTo>
                <a:cubicBezTo>
                  <a:pt x="491" y="854"/>
                  <a:pt x="492" y="872"/>
                  <a:pt x="475" y="876"/>
                </a:cubicBezTo>
                <a:cubicBezTo>
                  <a:pt x="479" y="877"/>
                  <a:pt x="479" y="877"/>
                  <a:pt x="479" y="877"/>
                </a:cubicBezTo>
                <a:cubicBezTo>
                  <a:pt x="477" y="878"/>
                  <a:pt x="480" y="882"/>
                  <a:pt x="477" y="883"/>
                </a:cubicBezTo>
                <a:cubicBezTo>
                  <a:pt x="471" y="880"/>
                  <a:pt x="471" y="880"/>
                  <a:pt x="471" y="880"/>
                </a:cubicBezTo>
                <a:cubicBezTo>
                  <a:pt x="469" y="883"/>
                  <a:pt x="469" y="888"/>
                  <a:pt x="464" y="889"/>
                </a:cubicBezTo>
                <a:cubicBezTo>
                  <a:pt x="465" y="887"/>
                  <a:pt x="460" y="884"/>
                  <a:pt x="458" y="886"/>
                </a:cubicBezTo>
                <a:cubicBezTo>
                  <a:pt x="457" y="887"/>
                  <a:pt x="456" y="888"/>
                  <a:pt x="456" y="889"/>
                </a:cubicBezTo>
                <a:cubicBezTo>
                  <a:pt x="462" y="889"/>
                  <a:pt x="465" y="893"/>
                  <a:pt x="464" y="897"/>
                </a:cubicBezTo>
                <a:cubicBezTo>
                  <a:pt x="457" y="905"/>
                  <a:pt x="457" y="905"/>
                  <a:pt x="457" y="905"/>
                </a:cubicBezTo>
                <a:cubicBezTo>
                  <a:pt x="453" y="901"/>
                  <a:pt x="446" y="900"/>
                  <a:pt x="440" y="898"/>
                </a:cubicBezTo>
                <a:cubicBezTo>
                  <a:pt x="437" y="902"/>
                  <a:pt x="424" y="899"/>
                  <a:pt x="430" y="907"/>
                </a:cubicBezTo>
                <a:cubicBezTo>
                  <a:pt x="438" y="905"/>
                  <a:pt x="444" y="906"/>
                  <a:pt x="452" y="905"/>
                </a:cubicBezTo>
                <a:cubicBezTo>
                  <a:pt x="453" y="912"/>
                  <a:pt x="449" y="921"/>
                  <a:pt x="443" y="927"/>
                </a:cubicBezTo>
                <a:cubicBezTo>
                  <a:pt x="442" y="926"/>
                  <a:pt x="441" y="925"/>
                  <a:pt x="439" y="926"/>
                </a:cubicBezTo>
                <a:cubicBezTo>
                  <a:pt x="436" y="928"/>
                  <a:pt x="441" y="931"/>
                  <a:pt x="436" y="932"/>
                </a:cubicBezTo>
                <a:cubicBezTo>
                  <a:pt x="434" y="933"/>
                  <a:pt x="431" y="929"/>
                  <a:pt x="430" y="933"/>
                </a:cubicBezTo>
                <a:cubicBezTo>
                  <a:pt x="428" y="936"/>
                  <a:pt x="428" y="936"/>
                  <a:pt x="428" y="936"/>
                </a:cubicBezTo>
                <a:cubicBezTo>
                  <a:pt x="424" y="933"/>
                  <a:pt x="419" y="931"/>
                  <a:pt x="414" y="930"/>
                </a:cubicBezTo>
                <a:cubicBezTo>
                  <a:pt x="413" y="933"/>
                  <a:pt x="409" y="938"/>
                  <a:pt x="414" y="939"/>
                </a:cubicBezTo>
                <a:cubicBezTo>
                  <a:pt x="414" y="940"/>
                  <a:pt x="408" y="944"/>
                  <a:pt x="412" y="946"/>
                </a:cubicBezTo>
                <a:cubicBezTo>
                  <a:pt x="410" y="945"/>
                  <a:pt x="410" y="945"/>
                  <a:pt x="410" y="945"/>
                </a:cubicBezTo>
                <a:cubicBezTo>
                  <a:pt x="407" y="953"/>
                  <a:pt x="397" y="955"/>
                  <a:pt x="397" y="964"/>
                </a:cubicBezTo>
                <a:cubicBezTo>
                  <a:pt x="391" y="967"/>
                  <a:pt x="382" y="962"/>
                  <a:pt x="380" y="955"/>
                </a:cubicBezTo>
                <a:cubicBezTo>
                  <a:pt x="380" y="955"/>
                  <a:pt x="380" y="953"/>
                  <a:pt x="379" y="953"/>
                </a:cubicBezTo>
                <a:cubicBezTo>
                  <a:pt x="378" y="953"/>
                  <a:pt x="377" y="953"/>
                  <a:pt x="376" y="954"/>
                </a:cubicBezTo>
                <a:cubicBezTo>
                  <a:pt x="375" y="958"/>
                  <a:pt x="382" y="959"/>
                  <a:pt x="377" y="962"/>
                </a:cubicBezTo>
                <a:cubicBezTo>
                  <a:pt x="376" y="959"/>
                  <a:pt x="374" y="957"/>
                  <a:pt x="372" y="955"/>
                </a:cubicBezTo>
                <a:cubicBezTo>
                  <a:pt x="374" y="952"/>
                  <a:pt x="374" y="952"/>
                  <a:pt x="374" y="952"/>
                </a:cubicBezTo>
                <a:cubicBezTo>
                  <a:pt x="370" y="951"/>
                  <a:pt x="365" y="950"/>
                  <a:pt x="361" y="951"/>
                </a:cubicBezTo>
                <a:cubicBezTo>
                  <a:pt x="366" y="955"/>
                  <a:pt x="363" y="961"/>
                  <a:pt x="370" y="965"/>
                </a:cubicBezTo>
                <a:cubicBezTo>
                  <a:pt x="370" y="966"/>
                  <a:pt x="370" y="966"/>
                  <a:pt x="370" y="966"/>
                </a:cubicBezTo>
                <a:cubicBezTo>
                  <a:pt x="361" y="967"/>
                  <a:pt x="349" y="964"/>
                  <a:pt x="340" y="963"/>
                </a:cubicBezTo>
                <a:cubicBezTo>
                  <a:pt x="351" y="971"/>
                  <a:pt x="351" y="971"/>
                  <a:pt x="351" y="971"/>
                </a:cubicBezTo>
                <a:cubicBezTo>
                  <a:pt x="346" y="977"/>
                  <a:pt x="340" y="971"/>
                  <a:pt x="335" y="970"/>
                </a:cubicBezTo>
                <a:cubicBezTo>
                  <a:pt x="322" y="961"/>
                  <a:pt x="304" y="960"/>
                  <a:pt x="294" y="946"/>
                </a:cubicBezTo>
                <a:cubicBezTo>
                  <a:pt x="274" y="937"/>
                  <a:pt x="261" y="922"/>
                  <a:pt x="242" y="912"/>
                </a:cubicBezTo>
                <a:cubicBezTo>
                  <a:pt x="241" y="909"/>
                  <a:pt x="238" y="907"/>
                  <a:pt x="236" y="907"/>
                </a:cubicBezTo>
                <a:cubicBezTo>
                  <a:pt x="236" y="912"/>
                  <a:pt x="236" y="912"/>
                  <a:pt x="236" y="912"/>
                </a:cubicBezTo>
                <a:cubicBezTo>
                  <a:pt x="226" y="905"/>
                  <a:pt x="212" y="901"/>
                  <a:pt x="208" y="889"/>
                </a:cubicBezTo>
                <a:cubicBezTo>
                  <a:pt x="195" y="889"/>
                  <a:pt x="194" y="875"/>
                  <a:pt x="183" y="871"/>
                </a:cubicBezTo>
                <a:cubicBezTo>
                  <a:pt x="163" y="845"/>
                  <a:pt x="130" y="839"/>
                  <a:pt x="109" y="815"/>
                </a:cubicBezTo>
                <a:cubicBezTo>
                  <a:pt x="107" y="815"/>
                  <a:pt x="104" y="816"/>
                  <a:pt x="103" y="813"/>
                </a:cubicBezTo>
                <a:cubicBezTo>
                  <a:pt x="102" y="812"/>
                  <a:pt x="102" y="812"/>
                  <a:pt x="102" y="812"/>
                </a:cubicBezTo>
                <a:cubicBezTo>
                  <a:pt x="104" y="811"/>
                  <a:pt x="104" y="811"/>
                  <a:pt x="104" y="811"/>
                </a:cubicBezTo>
                <a:cubicBezTo>
                  <a:pt x="133" y="822"/>
                  <a:pt x="159" y="840"/>
                  <a:pt x="186" y="857"/>
                </a:cubicBezTo>
                <a:cubicBezTo>
                  <a:pt x="189" y="857"/>
                  <a:pt x="192" y="863"/>
                  <a:pt x="195" y="858"/>
                </a:cubicBezTo>
                <a:cubicBezTo>
                  <a:pt x="194" y="856"/>
                  <a:pt x="194" y="856"/>
                  <a:pt x="194" y="856"/>
                </a:cubicBezTo>
                <a:cubicBezTo>
                  <a:pt x="206" y="863"/>
                  <a:pt x="206" y="863"/>
                  <a:pt x="206" y="863"/>
                </a:cubicBezTo>
                <a:cubicBezTo>
                  <a:pt x="203" y="856"/>
                  <a:pt x="203" y="856"/>
                  <a:pt x="203" y="856"/>
                </a:cubicBezTo>
                <a:cubicBezTo>
                  <a:pt x="188" y="847"/>
                  <a:pt x="171" y="840"/>
                  <a:pt x="159" y="828"/>
                </a:cubicBezTo>
                <a:cubicBezTo>
                  <a:pt x="156" y="825"/>
                  <a:pt x="150" y="821"/>
                  <a:pt x="145" y="820"/>
                </a:cubicBezTo>
                <a:cubicBezTo>
                  <a:pt x="140" y="813"/>
                  <a:pt x="130" y="810"/>
                  <a:pt x="130" y="801"/>
                </a:cubicBezTo>
                <a:cubicBezTo>
                  <a:pt x="117" y="788"/>
                  <a:pt x="101" y="783"/>
                  <a:pt x="89" y="768"/>
                </a:cubicBezTo>
                <a:cubicBezTo>
                  <a:pt x="86" y="766"/>
                  <a:pt x="84" y="763"/>
                  <a:pt x="82" y="761"/>
                </a:cubicBezTo>
                <a:cubicBezTo>
                  <a:pt x="91" y="760"/>
                  <a:pt x="96" y="774"/>
                  <a:pt x="106" y="768"/>
                </a:cubicBezTo>
                <a:cubicBezTo>
                  <a:pt x="102" y="760"/>
                  <a:pt x="91" y="754"/>
                  <a:pt x="87" y="745"/>
                </a:cubicBezTo>
                <a:cubicBezTo>
                  <a:pt x="82" y="745"/>
                  <a:pt x="86" y="750"/>
                  <a:pt x="82" y="751"/>
                </a:cubicBezTo>
                <a:cubicBezTo>
                  <a:pt x="78" y="747"/>
                  <a:pt x="68" y="744"/>
                  <a:pt x="70" y="737"/>
                </a:cubicBezTo>
                <a:cubicBezTo>
                  <a:pt x="77" y="739"/>
                  <a:pt x="77" y="739"/>
                  <a:pt x="77" y="739"/>
                </a:cubicBezTo>
                <a:cubicBezTo>
                  <a:pt x="75" y="733"/>
                  <a:pt x="70" y="725"/>
                  <a:pt x="63" y="722"/>
                </a:cubicBezTo>
                <a:cubicBezTo>
                  <a:pt x="52" y="714"/>
                  <a:pt x="41" y="704"/>
                  <a:pt x="29" y="701"/>
                </a:cubicBezTo>
                <a:cubicBezTo>
                  <a:pt x="29" y="699"/>
                  <a:pt x="29" y="699"/>
                  <a:pt x="29" y="699"/>
                </a:cubicBezTo>
                <a:cubicBezTo>
                  <a:pt x="19" y="692"/>
                  <a:pt x="10" y="686"/>
                  <a:pt x="0" y="678"/>
                </a:cubicBezTo>
                <a:cubicBezTo>
                  <a:pt x="1" y="677"/>
                  <a:pt x="1" y="677"/>
                  <a:pt x="1" y="677"/>
                </a:cubicBezTo>
                <a:cubicBezTo>
                  <a:pt x="20" y="684"/>
                  <a:pt x="34" y="700"/>
                  <a:pt x="53" y="705"/>
                </a:cubicBezTo>
                <a:cubicBezTo>
                  <a:pt x="54" y="704"/>
                  <a:pt x="54" y="704"/>
                  <a:pt x="54" y="704"/>
                </a:cubicBezTo>
                <a:cubicBezTo>
                  <a:pt x="47" y="704"/>
                  <a:pt x="52" y="692"/>
                  <a:pt x="45" y="695"/>
                </a:cubicBezTo>
                <a:cubicBezTo>
                  <a:pt x="42" y="684"/>
                  <a:pt x="32" y="677"/>
                  <a:pt x="27" y="668"/>
                </a:cubicBezTo>
                <a:cubicBezTo>
                  <a:pt x="34" y="668"/>
                  <a:pt x="40" y="679"/>
                  <a:pt x="48" y="680"/>
                </a:cubicBezTo>
                <a:cubicBezTo>
                  <a:pt x="86" y="705"/>
                  <a:pt x="125" y="727"/>
                  <a:pt x="167" y="742"/>
                </a:cubicBezTo>
                <a:cubicBezTo>
                  <a:pt x="171" y="741"/>
                  <a:pt x="171" y="741"/>
                  <a:pt x="171" y="741"/>
                </a:cubicBezTo>
                <a:cubicBezTo>
                  <a:pt x="212" y="758"/>
                  <a:pt x="252" y="782"/>
                  <a:pt x="295" y="795"/>
                </a:cubicBezTo>
                <a:cubicBezTo>
                  <a:pt x="308" y="794"/>
                  <a:pt x="319" y="799"/>
                  <a:pt x="330" y="803"/>
                </a:cubicBezTo>
                <a:cubicBezTo>
                  <a:pt x="337" y="786"/>
                  <a:pt x="319" y="773"/>
                  <a:pt x="312" y="758"/>
                </a:cubicBezTo>
                <a:cubicBezTo>
                  <a:pt x="286" y="734"/>
                  <a:pt x="262" y="703"/>
                  <a:pt x="235" y="677"/>
                </a:cubicBezTo>
                <a:cubicBezTo>
                  <a:pt x="211" y="661"/>
                  <a:pt x="194" y="636"/>
                  <a:pt x="175" y="615"/>
                </a:cubicBezTo>
                <a:cubicBezTo>
                  <a:pt x="173" y="609"/>
                  <a:pt x="167" y="610"/>
                  <a:pt x="161" y="609"/>
                </a:cubicBezTo>
                <a:cubicBezTo>
                  <a:pt x="165" y="607"/>
                  <a:pt x="162" y="602"/>
                  <a:pt x="161" y="599"/>
                </a:cubicBezTo>
                <a:cubicBezTo>
                  <a:pt x="182" y="583"/>
                  <a:pt x="182" y="583"/>
                  <a:pt x="182" y="583"/>
                </a:cubicBezTo>
                <a:cubicBezTo>
                  <a:pt x="181" y="576"/>
                  <a:pt x="174" y="569"/>
                  <a:pt x="169" y="561"/>
                </a:cubicBezTo>
                <a:cubicBezTo>
                  <a:pt x="168" y="562"/>
                  <a:pt x="167" y="561"/>
                  <a:pt x="166" y="560"/>
                </a:cubicBezTo>
                <a:cubicBezTo>
                  <a:pt x="168" y="557"/>
                  <a:pt x="168" y="557"/>
                  <a:pt x="168" y="557"/>
                </a:cubicBezTo>
                <a:cubicBezTo>
                  <a:pt x="173" y="563"/>
                  <a:pt x="176" y="574"/>
                  <a:pt x="186" y="575"/>
                </a:cubicBezTo>
                <a:cubicBezTo>
                  <a:pt x="188" y="568"/>
                  <a:pt x="178" y="563"/>
                  <a:pt x="183" y="555"/>
                </a:cubicBezTo>
                <a:cubicBezTo>
                  <a:pt x="184" y="561"/>
                  <a:pt x="189" y="569"/>
                  <a:pt x="193" y="570"/>
                </a:cubicBezTo>
                <a:cubicBezTo>
                  <a:pt x="192" y="573"/>
                  <a:pt x="194" y="574"/>
                  <a:pt x="196" y="575"/>
                </a:cubicBezTo>
                <a:cubicBezTo>
                  <a:pt x="197" y="575"/>
                  <a:pt x="197" y="574"/>
                  <a:pt x="198" y="574"/>
                </a:cubicBezTo>
                <a:cubicBezTo>
                  <a:pt x="198" y="568"/>
                  <a:pt x="195" y="563"/>
                  <a:pt x="192" y="559"/>
                </a:cubicBezTo>
                <a:cubicBezTo>
                  <a:pt x="189" y="559"/>
                  <a:pt x="189" y="559"/>
                  <a:pt x="189" y="559"/>
                </a:cubicBezTo>
                <a:cubicBezTo>
                  <a:pt x="192" y="552"/>
                  <a:pt x="180" y="545"/>
                  <a:pt x="189" y="539"/>
                </a:cubicBezTo>
                <a:cubicBezTo>
                  <a:pt x="192" y="543"/>
                  <a:pt x="198" y="545"/>
                  <a:pt x="201" y="541"/>
                </a:cubicBezTo>
                <a:cubicBezTo>
                  <a:pt x="204" y="535"/>
                  <a:pt x="196" y="529"/>
                  <a:pt x="198" y="523"/>
                </a:cubicBezTo>
                <a:cubicBezTo>
                  <a:pt x="202" y="527"/>
                  <a:pt x="203" y="537"/>
                  <a:pt x="212" y="534"/>
                </a:cubicBezTo>
                <a:cubicBezTo>
                  <a:pt x="213" y="534"/>
                  <a:pt x="214" y="533"/>
                  <a:pt x="215" y="532"/>
                </a:cubicBezTo>
                <a:cubicBezTo>
                  <a:pt x="217" y="527"/>
                  <a:pt x="211" y="529"/>
                  <a:pt x="211" y="525"/>
                </a:cubicBezTo>
                <a:cubicBezTo>
                  <a:pt x="215" y="519"/>
                  <a:pt x="215" y="519"/>
                  <a:pt x="215" y="519"/>
                </a:cubicBezTo>
                <a:cubicBezTo>
                  <a:pt x="209" y="519"/>
                  <a:pt x="210" y="506"/>
                  <a:pt x="204" y="513"/>
                </a:cubicBezTo>
                <a:cubicBezTo>
                  <a:pt x="202" y="515"/>
                  <a:pt x="202" y="518"/>
                  <a:pt x="204" y="520"/>
                </a:cubicBezTo>
                <a:cubicBezTo>
                  <a:pt x="202" y="519"/>
                  <a:pt x="198" y="511"/>
                  <a:pt x="201" y="505"/>
                </a:cubicBezTo>
                <a:cubicBezTo>
                  <a:pt x="205" y="489"/>
                  <a:pt x="232" y="507"/>
                  <a:pt x="225" y="486"/>
                </a:cubicBezTo>
                <a:cubicBezTo>
                  <a:pt x="238" y="473"/>
                  <a:pt x="238" y="473"/>
                  <a:pt x="238" y="473"/>
                </a:cubicBezTo>
                <a:cubicBezTo>
                  <a:pt x="238" y="479"/>
                  <a:pt x="248" y="480"/>
                  <a:pt x="249" y="486"/>
                </a:cubicBezTo>
                <a:cubicBezTo>
                  <a:pt x="245" y="479"/>
                  <a:pt x="255" y="477"/>
                  <a:pt x="258" y="471"/>
                </a:cubicBezTo>
                <a:cubicBezTo>
                  <a:pt x="290" y="462"/>
                  <a:pt x="327" y="471"/>
                  <a:pt x="356" y="480"/>
                </a:cubicBezTo>
                <a:cubicBezTo>
                  <a:pt x="358" y="482"/>
                  <a:pt x="363" y="484"/>
                  <a:pt x="367" y="483"/>
                </a:cubicBezTo>
                <a:cubicBezTo>
                  <a:pt x="376" y="487"/>
                  <a:pt x="389" y="489"/>
                  <a:pt x="395" y="496"/>
                </a:cubicBezTo>
                <a:cubicBezTo>
                  <a:pt x="396" y="495"/>
                  <a:pt x="400" y="497"/>
                  <a:pt x="400" y="499"/>
                </a:cubicBezTo>
                <a:cubicBezTo>
                  <a:pt x="416" y="500"/>
                  <a:pt x="424" y="516"/>
                  <a:pt x="440" y="517"/>
                </a:cubicBezTo>
                <a:cubicBezTo>
                  <a:pt x="518" y="551"/>
                  <a:pt x="575" y="625"/>
                  <a:pt x="641" y="681"/>
                </a:cubicBezTo>
                <a:cubicBezTo>
                  <a:pt x="636" y="670"/>
                  <a:pt x="631" y="658"/>
                  <a:pt x="622" y="648"/>
                </a:cubicBezTo>
                <a:cubicBezTo>
                  <a:pt x="635" y="663"/>
                  <a:pt x="653" y="687"/>
                  <a:pt x="668" y="704"/>
                </a:cubicBezTo>
                <a:cubicBezTo>
                  <a:pt x="666" y="707"/>
                  <a:pt x="670" y="709"/>
                  <a:pt x="672" y="712"/>
                </a:cubicBezTo>
                <a:cubicBezTo>
                  <a:pt x="678" y="717"/>
                  <a:pt x="682" y="724"/>
                  <a:pt x="688" y="729"/>
                </a:cubicBezTo>
                <a:cubicBezTo>
                  <a:pt x="689" y="728"/>
                  <a:pt x="689" y="728"/>
                  <a:pt x="689" y="728"/>
                </a:cubicBezTo>
                <a:cubicBezTo>
                  <a:pt x="683" y="716"/>
                  <a:pt x="678" y="701"/>
                  <a:pt x="666" y="693"/>
                </a:cubicBezTo>
                <a:cubicBezTo>
                  <a:pt x="652" y="671"/>
                  <a:pt x="638" y="648"/>
                  <a:pt x="622" y="628"/>
                </a:cubicBezTo>
                <a:cubicBezTo>
                  <a:pt x="622" y="633"/>
                  <a:pt x="628" y="638"/>
                  <a:pt x="626" y="642"/>
                </a:cubicBezTo>
                <a:cubicBezTo>
                  <a:pt x="613" y="629"/>
                  <a:pt x="606" y="613"/>
                  <a:pt x="596" y="598"/>
                </a:cubicBezTo>
                <a:cubicBezTo>
                  <a:pt x="601" y="601"/>
                  <a:pt x="606" y="607"/>
                  <a:pt x="610" y="613"/>
                </a:cubicBezTo>
                <a:cubicBezTo>
                  <a:pt x="611" y="608"/>
                  <a:pt x="606" y="603"/>
                  <a:pt x="604" y="598"/>
                </a:cubicBezTo>
                <a:cubicBezTo>
                  <a:pt x="600" y="589"/>
                  <a:pt x="585" y="578"/>
                  <a:pt x="586" y="568"/>
                </a:cubicBezTo>
                <a:cubicBezTo>
                  <a:pt x="574" y="558"/>
                  <a:pt x="574" y="541"/>
                  <a:pt x="562" y="532"/>
                </a:cubicBezTo>
                <a:cubicBezTo>
                  <a:pt x="554" y="519"/>
                  <a:pt x="546" y="506"/>
                  <a:pt x="537" y="495"/>
                </a:cubicBezTo>
                <a:cubicBezTo>
                  <a:pt x="539" y="490"/>
                  <a:pt x="530" y="487"/>
                  <a:pt x="530" y="483"/>
                </a:cubicBezTo>
                <a:cubicBezTo>
                  <a:pt x="524" y="478"/>
                  <a:pt x="522" y="466"/>
                  <a:pt x="512" y="465"/>
                </a:cubicBezTo>
                <a:cubicBezTo>
                  <a:pt x="505" y="446"/>
                  <a:pt x="486" y="436"/>
                  <a:pt x="480" y="416"/>
                </a:cubicBezTo>
                <a:cubicBezTo>
                  <a:pt x="477" y="413"/>
                  <a:pt x="473" y="409"/>
                  <a:pt x="474" y="404"/>
                </a:cubicBezTo>
                <a:cubicBezTo>
                  <a:pt x="465" y="397"/>
                  <a:pt x="461" y="387"/>
                  <a:pt x="455" y="379"/>
                </a:cubicBezTo>
                <a:cubicBezTo>
                  <a:pt x="455" y="375"/>
                  <a:pt x="455" y="375"/>
                  <a:pt x="455" y="375"/>
                </a:cubicBezTo>
                <a:cubicBezTo>
                  <a:pt x="454" y="373"/>
                  <a:pt x="452" y="375"/>
                  <a:pt x="452" y="376"/>
                </a:cubicBezTo>
                <a:cubicBezTo>
                  <a:pt x="452" y="382"/>
                  <a:pt x="452" y="382"/>
                  <a:pt x="452" y="382"/>
                </a:cubicBezTo>
                <a:cubicBezTo>
                  <a:pt x="447" y="380"/>
                  <a:pt x="446" y="373"/>
                  <a:pt x="440" y="372"/>
                </a:cubicBezTo>
                <a:cubicBezTo>
                  <a:pt x="436" y="367"/>
                  <a:pt x="431" y="361"/>
                  <a:pt x="432" y="355"/>
                </a:cubicBezTo>
                <a:cubicBezTo>
                  <a:pt x="440" y="348"/>
                  <a:pt x="441" y="332"/>
                  <a:pt x="454" y="339"/>
                </a:cubicBezTo>
                <a:cubicBezTo>
                  <a:pt x="458" y="337"/>
                  <a:pt x="463" y="342"/>
                  <a:pt x="464" y="347"/>
                </a:cubicBezTo>
                <a:cubicBezTo>
                  <a:pt x="464" y="347"/>
                  <a:pt x="464" y="347"/>
                  <a:pt x="464" y="347"/>
                </a:cubicBezTo>
                <a:cubicBezTo>
                  <a:pt x="471" y="349"/>
                  <a:pt x="478" y="347"/>
                  <a:pt x="484" y="348"/>
                </a:cubicBezTo>
                <a:cubicBezTo>
                  <a:pt x="485" y="349"/>
                  <a:pt x="486" y="352"/>
                  <a:pt x="489" y="351"/>
                </a:cubicBezTo>
                <a:cubicBezTo>
                  <a:pt x="488" y="338"/>
                  <a:pt x="474" y="327"/>
                  <a:pt x="470" y="315"/>
                </a:cubicBezTo>
                <a:cubicBezTo>
                  <a:pt x="473" y="306"/>
                  <a:pt x="462" y="312"/>
                  <a:pt x="464" y="304"/>
                </a:cubicBezTo>
                <a:cubicBezTo>
                  <a:pt x="461" y="293"/>
                  <a:pt x="477" y="289"/>
                  <a:pt x="471" y="279"/>
                </a:cubicBezTo>
                <a:cubicBezTo>
                  <a:pt x="472" y="277"/>
                  <a:pt x="472" y="275"/>
                  <a:pt x="474" y="274"/>
                </a:cubicBezTo>
                <a:cubicBezTo>
                  <a:pt x="485" y="278"/>
                  <a:pt x="485" y="291"/>
                  <a:pt x="498" y="292"/>
                </a:cubicBezTo>
                <a:cubicBezTo>
                  <a:pt x="500" y="289"/>
                  <a:pt x="508" y="290"/>
                  <a:pt x="504" y="283"/>
                </a:cubicBezTo>
                <a:cubicBezTo>
                  <a:pt x="500" y="278"/>
                  <a:pt x="502" y="271"/>
                  <a:pt x="497" y="267"/>
                </a:cubicBezTo>
                <a:cubicBezTo>
                  <a:pt x="505" y="263"/>
                  <a:pt x="501" y="275"/>
                  <a:pt x="506" y="277"/>
                </a:cubicBezTo>
                <a:cubicBezTo>
                  <a:pt x="509" y="273"/>
                  <a:pt x="516" y="277"/>
                  <a:pt x="518" y="270"/>
                </a:cubicBezTo>
                <a:cubicBezTo>
                  <a:pt x="521" y="280"/>
                  <a:pt x="529" y="285"/>
                  <a:pt x="535" y="293"/>
                </a:cubicBezTo>
                <a:cubicBezTo>
                  <a:pt x="535" y="289"/>
                  <a:pt x="534" y="284"/>
                  <a:pt x="530" y="280"/>
                </a:cubicBezTo>
                <a:cubicBezTo>
                  <a:pt x="530" y="274"/>
                  <a:pt x="536" y="270"/>
                  <a:pt x="534" y="265"/>
                </a:cubicBezTo>
                <a:cubicBezTo>
                  <a:pt x="537" y="263"/>
                  <a:pt x="538" y="269"/>
                  <a:pt x="539" y="272"/>
                </a:cubicBezTo>
                <a:cubicBezTo>
                  <a:pt x="545" y="277"/>
                  <a:pt x="545" y="277"/>
                  <a:pt x="545" y="277"/>
                </a:cubicBezTo>
                <a:cubicBezTo>
                  <a:pt x="542" y="269"/>
                  <a:pt x="548" y="257"/>
                  <a:pt x="537" y="253"/>
                </a:cubicBezTo>
                <a:cubicBezTo>
                  <a:pt x="530" y="254"/>
                  <a:pt x="535" y="246"/>
                  <a:pt x="531" y="242"/>
                </a:cubicBezTo>
                <a:cubicBezTo>
                  <a:pt x="528" y="234"/>
                  <a:pt x="523" y="225"/>
                  <a:pt x="534" y="219"/>
                </a:cubicBezTo>
                <a:cubicBezTo>
                  <a:pt x="535" y="218"/>
                  <a:pt x="535" y="218"/>
                  <a:pt x="535" y="218"/>
                </a:cubicBezTo>
                <a:cubicBezTo>
                  <a:pt x="544" y="227"/>
                  <a:pt x="545" y="243"/>
                  <a:pt x="549" y="253"/>
                </a:cubicBezTo>
                <a:cubicBezTo>
                  <a:pt x="556" y="252"/>
                  <a:pt x="553" y="265"/>
                  <a:pt x="560" y="258"/>
                </a:cubicBezTo>
                <a:cubicBezTo>
                  <a:pt x="562" y="259"/>
                  <a:pt x="562" y="259"/>
                  <a:pt x="562" y="259"/>
                </a:cubicBezTo>
                <a:cubicBezTo>
                  <a:pt x="564" y="258"/>
                  <a:pt x="564" y="257"/>
                  <a:pt x="562" y="255"/>
                </a:cubicBezTo>
                <a:cubicBezTo>
                  <a:pt x="562" y="254"/>
                  <a:pt x="562" y="254"/>
                  <a:pt x="562" y="254"/>
                </a:cubicBezTo>
                <a:cubicBezTo>
                  <a:pt x="562" y="253"/>
                  <a:pt x="562" y="253"/>
                  <a:pt x="562" y="253"/>
                </a:cubicBezTo>
                <a:cubicBezTo>
                  <a:pt x="566" y="256"/>
                  <a:pt x="565" y="263"/>
                  <a:pt x="568" y="267"/>
                </a:cubicBezTo>
                <a:cubicBezTo>
                  <a:pt x="570" y="273"/>
                  <a:pt x="572" y="280"/>
                  <a:pt x="580" y="279"/>
                </a:cubicBezTo>
                <a:cubicBezTo>
                  <a:pt x="583" y="271"/>
                  <a:pt x="575" y="263"/>
                  <a:pt x="571" y="256"/>
                </a:cubicBezTo>
                <a:cubicBezTo>
                  <a:pt x="565" y="246"/>
                  <a:pt x="570" y="235"/>
                  <a:pt x="572" y="225"/>
                </a:cubicBezTo>
                <a:cubicBezTo>
                  <a:pt x="572" y="216"/>
                  <a:pt x="563" y="212"/>
                  <a:pt x="562" y="203"/>
                </a:cubicBezTo>
                <a:cubicBezTo>
                  <a:pt x="565" y="206"/>
                  <a:pt x="566" y="212"/>
                  <a:pt x="570" y="214"/>
                </a:cubicBezTo>
                <a:cubicBezTo>
                  <a:pt x="570" y="210"/>
                  <a:pt x="571" y="203"/>
                  <a:pt x="566" y="201"/>
                </a:cubicBezTo>
                <a:cubicBezTo>
                  <a:pt x="567" y="199"/>
                  <a:pt x="566" y="198"/>
                  <a:pt x="568" y="197"/>
                </a:cubicBezTo>
                <a:cubicBezTo>
                  <a:pt x="571" y="204"/>
                  <a:pt x="571" y="204"/>
                  <a:pt x="571" y="204"/>
                </a:cubicBezTo>
                <a:cubicBezTo>
                  <a:pt x="573" y="201"/>
                  <a:pt x="578" y="199"/>
                  <a:pt x="577" y="194"/>
                </a:cubicBezTo>
                <a:cubicBezTo>
                  <a:pt x="584" y="195"/>
                  <a:pt x="595" y="197"/>
                  <a:pt x="601" y="189"/>
                </a:cubicBezTo>
                <a:cubicBezTo>
                  <a:pt x="608" y="188"/>
                  <a:pt x="614" y="191"/>
                  <a:pt x="621" y="193"/>
                </a:cubicBezTo>
                <a:cubicBezTo>
                  <a:pt x="618" y="194"/>
                  <a:pt x="618" y="194"/>
                  <a:pt x="618" y="194"/>
                </a:cubicBezTo>
                <a:cubicBezTo>
                  <a:pt x="621" y="199"/>
                  <a:pt x="626" y="204"/>
                  <a:pt x="632" y="203"/>
                </a:cubicBezTo>
                <a:cubicBezTo>
                  <a:pt x="636" y="195"/>
                  <a:pt x="642" y="205"/>
                  <a:pt x="649" y="204"/>
                </a:cubicBezTo>
                <a:cubicBezTo>
                  <a:pt x="660" y="213"/>
                  <a:pt x="674" y="215"/>
                  <a:pt x="686" y="223"/>
                </a:cubicBezTo>
                <a:cubicBezTo>
                  <a:pt x="716" y="234"/>
                  <a:pt x="742" y="257"/>
                  <a:pt x="770" y="273"/>
                </a:cubicBezTo>
                <a:cubicBezTo>
                  <a:pt x="769" y="266"/>
                  <a:pt x="762" y="260"/>
                  <a:pt x="757" y="253"/>
                </a:cubicBezTo>
                <a:cubicBezTo>
                  <a:pt x="741" y="248"/>
                  <a:pt x="733" y="229"/>
                  <a:pt x="716" y="225"/>
                </a:cubicBezTo>
                <a:cubicBezTo>
                  <a:pt x="714" y="223"/>
                  <a:pt x="713" y="221"/>
                  <a:pt x="712" y="218"/>
                </a:cubicBezTo>
                <a:cubicBezTo>
                  <a:pt x="717" y="222"/>
                  <a:pt x="726" y="217"/>
                  <a:pt x="726" y="226"/>
                </a:cubicBezTo>
                <a:cubicBezTo>
                  <a:pt x="730" y="230"/>
                  <a:pt x="730" y="230"/>
                  <a:pt x="730" y="230"/>
                </a:cubicBezTo>
                <a:cubicBezTo>
                  <a:pt x="731" y="227"/>
                  <a:pt x="733" y="227"/>
                  <a:pt x="735" y="227"/>
                </a:cubicBezTo>
                <a:cubicBezTo>
                  <a:pt x="740" y="229"/>
                  <a:pt x="738" y="235"/>
                  <a:pt x="744" y="235"/>
                </a:cubicBezTo>
                <a:cubicBezTo>
                  <a:pt x="746" y="230"/>
                  <a:pt x="752" y="235"/>
                  <a:pt x="755" y="238"/>
                </a:cubicBezTo>
                <a:cubicBezTo>
                  <a:pt x="762" y="229"/>
                  <a:pt x="750" y="221"/>
                  <a:pt x="744" y="217"/>
                </a:cubicBezTo>
                <a:cubicBezTo>
                  <a:pt x="735" y="211"/>
                  <a:pt x="735" y="211"/>
                  <a:pt x="735" y="211"/>
                </a:cubicBezTo>
                <a:cubicBezTo>
                  <a:pt x="732" y="213"/>
                  <a:pt x="734" y="217"/>
                  <a:pt x="734" y="220"/>
                </a:cubicBezTo>
                <a:cubicBezTo>
                  <a:pt x="730" y="222"/>
                  <a:pt x="730" y="216"/>
                  <a:pt x="727" y="216"/>
                </a:cubicBezTo>
                <a:cubicBezTo>
                  <a:pt x="732" y="206"/>
                  <a:pt x="718" y="203"/>
                  <a:pt x="716" y="197"/>
                </a:cubicBezTo>
                <a:cubicBezTo>
                  <a:pt x="712" y="197"/>
                  <a:pt x="709" y="194"/>
                  <a:pt x="706" y="192"/>
                </a:cubicBezTo>
                <a:cubicBezTo>
                  <a:pt x="708" y="191"/>
                  <a:pt x="707" y="188"/>
                  <a:pt x="707" y="186"/>
                </a:cubicBezTo>
                <a:cubicBezTo>
                  <a:pt x="698" y="183"/>
                  <a:pt x="700" y="171"/>
                  <a:pt x="690" y="169"/>
                </a:cubicBezTo>
                <a:cubicBezTo>
                  <a:pt x="690" y="168"/>
                  <a:pt x="692" y="167"/>
                  <a:pt x="692" y="166"/>
                </a:cubicBezTo>
                <a:cubicBezTo>
                  <a:pt x="692" y="170"/>
                  <a:pt x="692" y="170"/>
                  <a:pt x="692" y="170"/>
                </a:cubicBezTo>
                <a:cubicBezTo>
                  <a:pt x="694" y="170"/>
                  <a:pt x="694" y="169"/>
                  <a:pt x="695" y="168"/>
                </a:cubicBezTo>
                <a:cubicBezTo>
                  <a:pt x="705" y="179"/>
                  <a:pt x="722" y="184"/>
                  <a:pt x="732" y="196"/>
                </a:cubicBezTo>
                <a:cubicBezTo>
                  <a:pt x="734" y="189"/>
                  <a:pt x="724" y="189"/>
                  <a:pt x="723" y="182"/>
                </a:cubicBezTo>
                <a:cubicBezTo>
                  <a:pt x="724" y="180"/>
                  <a:pt x="724" y="180"/>
                  <a:pt x="724" y="180"/>
                </a:cubicBezTo>
                <a:cubicBezTo>
                  <a:pt x="715" y="166"/>
                  <a:pt x="715" y="166"/>
                  <a:pt x="715" y="166"/>
                </a:cubicBezTo>
                <a:cubicBezTo>
                  <a:pt x="717" y="163"/>
                  <a:pt x="720" y="167"/>
                  <a:pt x="723" y="168"/>
                </a:cubicBezTo>
                <a:cubicBezTo>
                  <a:pt x="728" y="173"/>
                  <a:pt x="725" y="187"/>
                  <a:pt x="735" y="189"/>
                </a:cubicBezTo>
                <a:cubicBezTo>
                  <a:pt x="744" y="192"/>
                  <a:pt x="750" y="204"/>
                  <a:pt x="762" y="204"/>
                </a:cubicBezTo>
                <a:cubicBezTo>
                  <a:pt x="762" y="205"/>
                  <a:pt x="763" y="207"/>
                  <a:pt x="765" y="207"/>
                </a:cubicBezTo>
                <a:cubicBezTo>
                  <a:pt x="766" y="207"/>
                  <a:pt x="766" y="207"/>
                  <a:pt x="766" y="207"/>
                </a:cubicBezTo>
                <a:cubicBezTo>
                  <a:pt x="741" y="183"/>
                  <a:pt x="741" y="183"/>
                  <a:pt x="741" y="183"/>
                </a:cubicBezTo>
                <a:cubicBezTo>
                  <a:pt x="745" y="183"/>
                  <a:pt x="745" y="183"/>
                  <a:pt x="745" y="183"/>
                </a:cubicBezTo>
                <a:cubicBezTo>
                  <a:pt x="781" y="211"/>
                  <a:pt x="781" y="211"/>
                  <a:pt x="781" y="211"/>
                </a:cubicBezTo>
                <a:cubicBezTo>
                  <a:pt x="780" y="215"/>
                  <a:pt x="782" y="219"/>
                  <a:pt x="786" y="220"/>
                </a:cubicBezTo>
                <a:cubicBezTo>
                  <a:pt x="790" y="220"/>
                  <a:pt x="790" y="220"/>
                  <a:pt x="790" y="220"/>
                </a:cubicBezTo>
                <a:cubicBezTo>
                  <a:pt x="796" y="230"/>
                  <a:pt x="807" y="243"/>
                  <a:pt x="820" y="245"/>
                </a:cubicBezTo>
                <a:cubicBezTo>
                  <a:pt x="822" y="245"/>
                  <a:pt x="822" y="250"/>
                  <a:pt x="825" y="247"/>
                </a:cubicBezTo>
                <a:cubicBezTo>
                  <a:pt x="849" y="260"/>
                  <a:pt x="861" y="283"/>
                  <a:pt x="883" y="299"/>
                </a:cubicBezTo>
                <a:cubicBezTo>
                  <a:pt x="886" y="295"/>
                  <a:pt x="882" y="293"/>
                  <a:pt x="881" y="290"/>
                </a:cubicBezTo>
                <a:cubicBezTo>
                  <a:pt x="874" y="290"/>
                  <a:pt x="872" y="283"/>
                  <a:pt x="868" y="279"/>
                </a:cubicBezTo>
                <a:cubicBezTo>
                  <a:pt x="872" y="279"/>
                  <a:pt x="879" y="282"/>
                  <a:pt x="880" y="288"/>
                </a:cubicBezTo>
                <a:cubicBezTo>
                  <a:pt x="885" y="287"/>
                  <a:pt x="887" y="296"/>
                  <a:pt x="892" y="294"/>
                </a:cubicBezTo>
                <a:cubicBezTo>
                  <a:pt x="888" y="286"/>
                  <a:pt x="879" y="281"/>
                  <a:pt x="874" y="273"/>
                </a:cubicBezTo>
                <a:cubicBezTo>
                  <a:pt x="878" y="271"/>
                  <a:pt x="880" y="277"/>
                  <a:pt x="883" y="277"/>
                </a:cubicBezTo>
                <a:cubicBezTo>
                  <a:pt x="884" y="271"/>
                  <a:pt x="877" y="267"/>
                  <a:pt x="873" y="261"/>
                </a:cubicBezTo>
                <a:cubicBezTo>
                  <a:pt x="878" y="261"/>
                  <a:pt x="883" y="269"/>
                  <a:pt x="889" y="271"/>
                </a:cubicBezTo>
                <a:cubicBezTo>
                  <a:pt x="890" y="270"/>
                  <a:pt x="890" y="270"/>
                  <a:pt x="890" y="270"/>
                </a:cubicBezTo>
                <a:cubicBezTo>
                  <a:pt x="876" y="249"/>
                  <a:pt x="854" y="241"/>
                  <a:pt x="837" y="224"/>
                </a:cubicBezTo>
                <a:cubicBezTo>
                  <a:pt x="813" y="217"/>
                  <a:pt x="800" y="192"/>
                  <a:pt x="783" y="176"/>
                </a:cubicBezTo>
                <a:cubicBezTo>
                  <a:pt x="781" y="180"/>
                  <a:pt x="779" y="175"/>
                  <a:pt x="776" y="175"/>
                </a:cubicBezTo>
                <a:cubicBezTo>
                  <a:pt x="777" y="172"/>
                  <a:pt x="777" y="167"/>
                  <a:pt x="772" y="165"/>
                </a:cubicBezTo>
                <a:cubicBezTo>
                  <a:pt x="771" y="165"/>
                  <a:pt x="771" y="167"/>
                  <a:pt x="770" y="167"/>
                </a:cubicBezTo>
                <a:cubicBezTo>
                  <a:pt x="762" y="156"/>
                  <a:pt x="762" y="156"/>
                  <a:pt x="762" y="156"/>
                </a:cubicBezTo>
                <a:cubicBezTo>
                  <a:pt x="768" y="157"/>
                  <a:pt x="779" y="164"/>
                  <a:pt x="781" y="173"/>
                </a:cubicBezTo>
                <a:cubicBezTo>
                  <a:pt x="789" y="172"/>
                  <a:pt x="786" y="182"/>
                  <a:pt x="794" y="179"/>
                </a:cubicBezTo>
                <a:cubicBezTo>
                  <a:pt x="801" y="193"/>
                  <a:pt x="818" y="193"/>
                  <a:pt x="826" y="207"/>
                </a:cubicBezTo>
                <a:cubicBezTo>
                  <a:pt x="834" y="208"/>
                  <a:pt x="840" y="219"/>
                  <a:pt x="846" y="223"/>
                </a:cubicBezTo>
                <a:cubicBezTo>
                  <a:pt x="851" y="223"/>
                  <a:pt x="851" y="223"/>
                  <a:pt x="851" y="223"/>
                </a:cubicBezTo>
                <a:cubicBezTo>
                  <a:pt x="853" y="221"/>
                  <a:pt x="850" y="219"/>
                  <a:pt x="849" y="217"/>
                </a:cubicBezTo>
                <a:cubicBezTo>
                  <a:pt x="852" y="217"/>
                  <a:pt x="852" y="213"/>
                  <a:pt x="856" y="215"/>
                </a:cubicBezTo>
                <a:cubicBezTo>
                  <a:pt x="877" y="231"/>
                  <a:pt x="901" y="243"/>
                  <a:pt x="918" y="264"/>
                </a:cubicBezTo>
                <a:cubicBezTo>
                  <a:pt x="944" y="289"/>
                  <a:pt x="972" y="320"/>
                  <a:pt x="1000" y="345"/>
                </a:cubicBezTo>
                <a:cubicBezTo>
                  <a:pt x="1002" y="344"/>
                  <a:pt x="1001" y="343"/>
                  <a:pt x="1001" y="341"/>
                </a:cubicBezTo>
                <a:cubicBezTo>
                  <a:pt x="982" y="324"/>
                  <a:pt x="970" y="302"/>
                  <a:pt x="952" y="283"/>
                </a:cubicBezTo>
                <a:cubicBezTo>
                  <a:pt x="963" y="291"/>
                  <a:pt x="963" y="291"/>
                  <a:pt x="963" y="291"/>
                </a:cubicBezTo>
                <a:cubicBezTo>
                  <a:pt x="963" y="283"/>
                  <a:pt x="953" y="278"/>
                  <a:pt x="949" y="272"/>
                </a:cubicBezTo>
                <a:cubicBezTo>
                  <a:pt x="941" y="273"/>
                  <a:pt x="951" y="280"/>
                  <a:pt x="950" y="282"/>
                </a:cubicBezTo>
                <a:cubicBezTo>
                  <a:pt x="919" y="252"/>
                  <a:pt x="919" y="252"/>
                  <a:pt x="919" y="252"/>
                </a:cubicBezTo>
                <a:cubicBezTo>
                  <a:pt x="920" y="252"/>
                  <a:pt x="921" y="255"/>
                  <a:pt x="923" y="253"/>
                </a:cubicBezTo>
                <a:cubicBezTo>
                  <a:pt x="922" y="247"/>
                  <a:pt x="916" y="241"/>
                  <a:pt x="910" y="238"/>
                </a:cubicBezTo>
                <a:cubicBezTo>
                  <a:pt x="904" y="235"/>
                  <a:pt x="904" y="235"/>
                  <a:pt x="904" y="235"/>
                </a:cubicBezTo>
                <a:cubicBezTo>
                  <a:pt x="872" y="208"/>
                  <a:pt x="872" y="208"/>
                  <a:pt x="872" y="208"/>
                </a:cubicBezTo>
                <a:cubicBezTo>
                  <a:pt x="875" y="200"/>
                  <a:pt x="865" y="193"/>
                  <a:pt x="860" y="189"/>
                </a:cubicBezTo>
                <a:cubicBezTo>
                  <a:pt x="852" y="188"/>
                  <a:pt x="851" y="182"/>
                  <a:pt x="847" y="177"/>
                </a:cubicBezTo>
                <a:cubicBezTo>
                  <a:pt x="848" y="176"/>
                  <a:pt x="848" y="176"/>
                  <a:pt x="848" y="176"/>
                </a:cubicBezTo>
                <a:cubicBezTo>
                  <a:pt x="852" y="181"/>
                  <a:pt x="859" y="184"/>
                  <a:pt x="863" y="189"/>
                </a:cubicBezTo>
                <a:cubicBezTo>
                  <a:pt x="864" y="187"/>
                  <a:pt x="864" y="187"/>
                  <a:pt x="864" y="187"/>
                </a:cubicBezTo>
                <a:cubicBezTo>
                  <a:pt x="861" y="181"/>
                  <a:pt x="855" y="179"/>
                  <a:pt x="854" y="173"/>
                </a:cubicBezTo>
                <a:cubicBezTo>
                  <a:pt x="858" y="173"/>
                  <a:pt x="861" y="183"/>
                  <a:pt x="865" y="178"/>
                </a:cubicBezTo>
                <a:cubicBezTo>
                  <a:pt x="851" y="168"/>
                  <a:pt x="843" y="154"/>
                  <a:pt x="827" y="146"/>
                </a:cubicBezTo>
                <a:cubicBezTo>
                  <a:pt x="827" y="140"/>
                  <a:pt x="819" y="139"/>
                  <a:pt x="817" y="136"/>
                </a:cubicBezTo>
                <a:cubicBezTo>
                  <a:pt x="814" y="136"/>
                  <a:pt x="814" y="136"/>
                  <a:pt x="814" y="136"/>
                </a:cubicBezTo>
                <a:cubicBezTo>
                  <a:pt x="790" y="115"/>
                  <a:pt x="760" y="103"/>
                  <a:pt x="741" y="79"/>
                </a:cubicBezTo>
                <a:cubicBezTo>
                  <a:pt x="731" y="76"/>
                  <a:pt x="731" y="76"/>
                  <a:pt x="731" y="76"/>
                </a:cubicBezTo>
                <a:cubicBezTo>
                  <a:pt x="734" y="71"/>
                  <a:pt x="726" y="65"/>
                  <a:pt x="721" y="61"/>
                </a:cubicBezTo>
                <a:cubicBezTo>
                  <a:pt x="718" y="59"/>
                  <a:pt x="716" y="57"/>
                  <a:pt x="715" y="55"/>
                </a:cubicBezTo>
                <a:cubicBezTo>
                  <a:pt x="716" y="55"/>
                  <a:pt x="718" y="57"/>
                  <a:pt x="720" y="55"/>
                </a:cubicBezTo>
                <a:cubicBezTo>
                  <a:pt x="717" y="49"/>
                  <a:pt x="710" y="45"/>
                  <a:pt x="703" y="43"/>
                </a:cubicBezTo>
                <a:cubicBezTo>
                  <a:pt x="702" y="49"/>
                  <a:pt x="702" y="49"/>
                  <a:pt x="702" y="49"/>
                </a:cubicBezTo>
                <a:cubicBezTo>
                  <a:pt x="698" y="44"/>
                  <a:pt x="687" y="49"/>
                  <a:pt x="687" y="39"/>
                </a:cubicBezTo>
                <a:cubicBezTo>
                  <a:pt x="693" y="35"/>
                  <a:pt x="686" y="31"/>
                  <a:pt x="687" y="27"/>
                </a:cubicBezTo>
                <a:cubicBezTo>
                  <a:pt x="691" y="20"/>
                  <a:pt x="688" y="11"/>
                  <a:pt x="695" y="5"/>
                </a:cubicBezTo>
                <a:cubicBezTo>
                  <a:pt x="694" y="3"/>
                  <a:pt x="694" y="3"/>
                  <a:pt x="694" y="3"/>
                </a:cubicBezTo>
                <a:cubicBezTo>
                  <a:pt x="700" y="0"/>
                  <a:pt x="700" y="0"/>
                  <a:pt x="700" y="0"/>
                </a:cubicBezTo>
                <a:cubicBezTo>
                  <a:pt x="715" y="6"/>
                  <a:pt x="728" y="17"/>
                  <a:pt x="744" y="18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Picture 5" descr="C:\Documents and Settings\user\My Documents\connie\中旅Logo\110217_部門LOGO-01.png">
            <a:extLst>
              <a:ext uri="{FF2B5EF4-FFF2-40B4-BE49-F238E27FC236}">
                <a16:creationId xmlns:a16="http://schemas.microsoft.com/office/drawing/2014/main" xmlns="" id="{976D98FC-7270-48CC-A4D7-C824B7F04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195451" y="6233681"/>
            <a:ext cx="3851920" cy="10492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4674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"/>
                            </p:stCondLst>
                            <p:childTnLst>
                              <p:par>
                                <p:cTn id="1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8" grpId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8"/>
          <p:cNvSpPr txBox="1"/>
          <p:nvPr/>
        </p:nvSpPr>
        <p:spPr>
          <a:xfrm>
            <a:off x="164679" y="2302068"/>
            <a:ext cx="396043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物資</a:t>
            </a:r>
            <a:endParaRPr lang="en-GB" altLang="zh-CN" sz="4400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矩形 259"/>
          <p:cNvSpPr>
            <a:spLocks noChangeArrowheads="1"/>
          </p:cNvSpPr>
          <p:nvPr/>
        </p:nvSpPr>
        <p:spPr bwMode="auto">
          <a:xfrm>
            <a:off x="1046677" y="340031"/>
            <a:ext cx="219644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13800" cap="all" spc="300" dirty="0">
                <a:solidFill>
                  <a:schemeClr val="accent3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07</a:t>
            </a:r>
            <a:endParaRPr lang="zh-CN" altLang="en-US" sz="13800" cap="all" spc="300" dirty="0">
              <a:solidFill>
                <a:schemeClr val="accent3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C:\Documents and Settings\user\My Documents\connie\中旅Logo\110217_部門LOGO-01.png">
            <a:extLst>
              <a:ext uri="{FF2B5EF4-FFF2-40B4-BE49-F238E27FC236}">
                <a16:creationId xmlns:a16="http://schemas.microsoft.com/office/drawing/2014/main" xmlns="" id="{FBCFFA4D-E299-4DE9-B226-154F85DCE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195451" y="6233681"/>
            <a:ext cx="3851920" cy="1049242"/>
          </a:xfrm>
          <a:prstGeom prst="rect">
            <a:avLst/>
          </a:prstGeom>
          <a:noFill/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4733C409-2531-49BE-8FDE-6C69525DA88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759594" y="340031"/>
            <a:ext cx="8064896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093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9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0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1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2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8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6D0FA105-57E2-4EA3-9BA6-9A0446A2B8B4}"/>
              </a:ext>
            </a:extLst>
          </p:cNvPr>
          <p:cNvSpPr/>
          <p:nvPr/>
        </p:nvSpPr>
        <p:spPr>
          <a:xfrm>
            <a:off x="0" y="-15769"/>
            <a:ext cx="12858750" cy="691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文本框 6">
            <a:extLst>
              <a:ext uri="{FF2B5EF4-FFF2-40B4-BE49-F238E27FC236}">
                <a16:creationId xmlns:a16="http://schemas.microsoft.com/office/drawing/2014/main" xmlns="" id="{F829A863-D525-43A6-92D7-C45B18143553}"/>
              </a:ext>
            </a:extLst>
          </p:cNvPr>
          <p:cNvSpPr txBox="1"/>
          <p:nvPr/>
        </p:nvSpPr>
        <p:spPr>
          <a:xfrm>
            <a:off x="1100783" y="145756"/>
            <a:ext cx="55446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物資</a:t>
            </a:r>
            <a:endParaRPr lang="zh-CN" altLang="en-US" sz="2400" b="1" dirty="0">
              <a:solidFill>
                <a:schemeClr val="bg1"/>
              </a:solidFill>
              <a:latin typeface="Franklin Gothic Book" panose="020B05030201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9" name="组合 7">
            <a:extLst>
              <a:ext uri="{FF2B5EF4-FFF2-40B4-BE49-F238E27FC236}">
                <a16:creationId xmlns:a16="http://schemas.microsoft.com/office/drawing/2014/main" xmlns="" id="{B897576A-972D-4E75-9CA3-1533DE9190D1}"/>
              </a:ext>
            </a:extLst>
          </p:cNvPr>
          <p:cNvGrpSpPr/>
          <p:nvPr/>
        </p:nvGrpSpPr>
        <p:grpSpPr>
          <a:xfrm>
            <a:off x="0" y="-15768"/>
            <a:ext cx="1100783" cy="823781"/>
            <a:chOff x="213250" y="-15768"/>
            <a:chExt cx="1216020" cy="933336"/>
          </a:xfrm>
        </p:grpSpPr>
        <p:sp>
          <p:nvSpPr>
            <p:cNvPr id="10" name="等腰三角形 9">
              <a:extLst>
                <a:ext uri="{FF2B5EF4-FFF2-40B4-BE49-F238E27FC236}">
                  <a16:creationId xmlns:a16="http://schemas.microsoft.com/office/drawing/2014/main" xmlns="" id="{10C65A6E-EE43-4D4C-B31E-648675535D61}"/>
                </a:ext>
              </a:extLst>
            </p:cNvPr>
            <p:cNvSpPr/>
            <p:nvPr/>
          </p:nvSpPr>
          <p:spPr>
            <a:xfrm rot="10800000">
              <a:off x="346600" y="-15768"/>
              <a:ext cx="1082670" cy="93333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11" name="等腰三角形 10">
              <a:extLst>
                <a:ext uri="{FF2B5EF4-FFF2-40B4-BE49-F238E27FC236}">
                  <a16:creationId xmlns:a16="http://schemas.microsoft.com/office/drawing/2014/main" xmlns="" id="{F9BB91DD-B7BC-4C3C-A57C-C64F887E1372}"/>
                </a:ext>
              </a:extLst>
            </p:cNvPr>
            <p:cNvSpPr/>
            <p:nvPr/>
          </p:nvSpPr>
          <p:spPr>
            <a:xfrm rot="10800000">
              <a:off x="213250" y="-15768"/>
              <a:ext cx="1082670" cy="933336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</p:grp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xmlns="" id="{4F006579-E47D-4082-91D7-6D2AD2F6AAD5}"/>
              </a:ext>
            </a:extLst>
          </p:cNvPr>
          <p:cNvSpPr txBox="1">
            <a:spLocks/>
          </p:cNvSpPr>
          <p:nvPr/>
        </p:nvSpPr>
        <p:spPr>
          <a:xfrm>
            <a:off x="935816" y="1000676"/>
            <a:ext cx="10760852" cy="567112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b="1" dirty="0"/>
              <a:t>車頭紙</a:t>
            </a:r>
            <a:endParaRPr lang="en-US" altLang="zh-TW" sz="3200" b="1" dirty="0"/>
          </a:p>
          <a:p>
            <a:endParaRPr lang="en-US" altLang="zh-TW" sz="3200" b="1" dirty="0"/>
          </a:p>
          <a:p>
            <a:endParaRPr lang="en-US" altLang="zh-TW" sz="3200" b="1" dirty="0"/>
          </a:p>
          <a:p>
            <a:endParaRPr lang="en-US" altLang="zh-TW" sz="3200" b="1" dirty="0"/>
          </a:p>
          <a:p>
            <a:endParaRPr lang="en-US" altLang="zh-TW" sz="3200" b="1" dirty="0"/>
          </a:p>
          <a:p>
            <a:endParaRPr lang="en-US" altLang="zh-TW" sz="3200" b="1" dirty="0"/>
          </a:p>
          <a:p>
            <a:r>
              <a:rPr lang="zh-TW" altLang="en-US" sz="3200" b="1" dirty="0"/>
              <a:t>領隊牌</a:t>
            </a:r>
            <a:endParaRPr lang="en-US" altLang="zh-TW" sz="3200" b="1" dirty="0"/>
          </a:p>
          <a:p>
            <a:endParaRPr lang="en-US" altLang="zh-TW" sz="3200" b="1" dirty="0"/>
          </a:p>
          <a:p>
            <a:endParaRPr lang="en-US" altLang="zh-HK" sz="3200" b="1" dirty="0"/>
          </a:p>
          <a:p>
            <a:endParaRPr lang="en-US" altLang="zh-HK" sz="3200" b="1" dirty="0"/>
          </a:p>
          <a:p>
            <a:endParaRPr lang="en-US" altLang="zh-HK" sz="3200" b="1" dirty="0"/>
          </a:p>
          <a:p>
            <a:pPr marL="0" indent="0">
              <a:buNone/>
            </a:pPr>
            <a:endParaRPr lang="zh-TW" altLang="en-US" sz="3200" b="1" dirty="0">
              <a:solidFill>
                <a:srgbClr val="000000"/>
              </a:solidFill>
              <a:latin typeface="SimSun" pitchFamily="2" charset="-122"/>
              <a:ea typeface="SimSun" pitchFamily="2" charset="-122"/>
            </a:endParaRPr>
          </a:p>
          <a:p>
            <a:endParaRPr lang="zh-HK" altLang="en-US" sz="3200" b="1" dirty="0"/>
          </a:p>
          <a:p>
            <a:endParaRPr lang="zh-HK" altLang="en-US" dirty="0"/>
          </a:p>
        </p:txBody>
      </p:sp>
      <p:pic>
        <p:nvPicPr>
          <p:cNvPr id="19" name="Picture 5" descr="C:\Documents and Settings\user\My Documents\connie\中旅Logo\110217_部門LOGO-01.png">
            <a:extLst>
              <a:ext uri="{FF2B5EF4-FFF2-40B4-BE49-F238E27FC236}">
                <a16:creationId xmlns:a16="http://schemas.microsoft.com/office/drawing/2014/main" xmlns="" id="{B8F8093C-B28B-496C-AC4E-AC71745EB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195451" y="6233681"/>
            <a:ext cx="3851920" cy="1049242"/>
          </a:xfrm>
          <a:prstGeom prst="rect">
            <a:avLst/>
          </a:prstGeom>
          <a:noFill/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4F13931A-C4DE-478B-B803-90D527388D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77377" y="1744117"/>
            <a:ext cx="3241697" cy="224497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5CEF6142-4B88-4733-9175-C97CD42886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243909" y="1744118"/>
            <a:ext cx="3241697" cy="224497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DCC74E26-5FBB-409F-B56E-50A5F35A70C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30932" y="1744117"/>
            <a:ext cx="3241698" cy="224497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xmlns="" id="{4BB6CD4B-E95A-4A67-B9E3-9F49963293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0915" y="5099638"/>
            <a:ext cx="6604135" cy="198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23184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943983D1-0310-4403-BF7C-D655A7D49AD4}"/>
              </a:ext>
            </a:extLst>
          </p:cNvPr>
          <p:cNvSpPr/>
          <p:nvPr/>
        </p:nvSpPr>
        <p:spPr>
          <a:xfrm>
            <a:off x="0" y="-15769"/>
            <a:ext cx="12858750" cy="691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xmlns="" id="{31152A68-FC1E-4AB6-AE58-A120E6E76BA2}"/>
              </a:ext>
            </a:extLst>
          </p:cNvPr>
          <p:cNvSpPr txBox="1"/>
          <p:nvPr/>
        </p:nvSpPr>
        <p:spPr>
          <a:xfrm>
            <a:off x="1100783" y="145756"/>
            <a:ext cx="55446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物資</a:t>
            </a:r>
            <a:endParaRPr lang="zh-CN" altLang="en-US" sz="2400" b="1" dirty="0">
              <a:solidFill>
                <a:schemeClr val="bg1"/>
              </a:solidFill>
              <a:latin typeface="Franklin Gothic Book" panose="020B05030201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组合 7">
            <a:extLst>
              <a:ext uri="{FF2B5EF4-FFF2-40B4-BE49-F238E27FC236}">
                <a16:creationId xmlns:a16="http://schemas.microsoft.com/office/drawing/2014/main" xmlns="" id="{D32E1FFA-91ED-4D8C-AD63-780579C37498}"/>
              </a:ext>
            </a:extLst>
          </p:cNvPr>
          <p:cNvGrpSpPr/>
          <p:nvPr/>
        </p:nvGrpSpPr>
        <p:grpSpPr>
          <a:xfrm>
            <a:off x="0" y="-15768"/>
            <a:ext cx="1100783" cy="823781"/>
            <a:chOff x="213250" y="-15768"/>
            <a:chExt cx="1216020" cy="933336"/>
          </a:xfrm>
        </p:grpSpPr>
        <p:sp>
          <p:nvSpPr>
            <p:cNvPr id="5" name="等腰三角形 4">
              <a:extLst>
                <a:ext uri="{FF2B5EF4-FFF2-40B4-BE49-F238E27FC236}">
                  <a16:creationId xmlns:a16="http://schemas.microsoft.com/office/drawing/2014/main" xmlns="" id="{48CB9C69-7FA0-4909-BD1E-171E786C3DA4}"/>
                </a:ext>
              </a:extLst>
            </p:cNvPr>
            <p:cNvSpPr/>
            <p:nvPr/>
          </p:nvSpPr>
          <p:spPr>
            <a:xfrm rot="10800000">
              <a:off x="346600" y="-15768"/>
              <a:ext cx="1082670" cy="93333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6" name="等腰三角形 5">
              <a:extLst>
                <a:ext uri="{FF2B5EF4-FFF2-40B4-BE49-F238E27FC236}">
                  <a16:creationId xmlns:a16="http://schemas.microsoft.com/office/drawing/2014/main" xmlns="" id="{B87FB57D-5226-4FBB-9B32-74DC02B047DC}"/>
                </a:ext>
              </a:extLst>
            </p:cNvPr>
            <p:cNvSpPr/>
            <p:nvPr/>
          </p:nvSpPr>
          <p:spPr>
            <a:xfrm rot="10800000">
              <a:off x="213250" y="-15768"/>
              <a:ext cx="1082670" cy="933336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xmlns="" id="{5BDB2FE4-98DC-4108-91F4-1C5C6E7EFE5C}"/>
              </a:ext>
            </a:extLst>
          </p:cNvPr>
          <p:cNvSpPr txBox="1">
            <a:spLocks/>
          </p:cNvSpPr>
          <p:nvPr/>
        </p:nvSpPr>
        <p:spPr>
          <a:xfrm>
            <a:off x="1132896" y="1144241"/>
            <a:ext cx="11434439" cy="462082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zh-HK" altLang="en-US" sz="3200" b="1" dirty="0"/>
              <a:t>出席證                                         </a:t>
            </a:r>
            <a:r>
              <a:rPr lang="en-US" altLang="zh-HK" sz="3200" b="1" dirty="0"/>
              <a:t>		</a:t>
            </a:r>
            <a:r>
              <a:rPr lang="zh-HK" altLang="en-US" sz="3200" b="1" dirty="0"/>
              <a:t> </a:t>
            </a:r>
            <a:r>
              <a:rPr lang="en-US" altLang="zh-HK" sz="3200" b="1" dirty="0"/>
              <a:t>	</a:t>
            </a:r>
            <a:r>
              <a:rPr lang="zh-HK" altLang="en-US" sz="3200" b="1" dirty="0"/>
              <a:t> </a:t>
            </a:r>
            <a:r>
              <a:rPr lang="zh-TW" altLang="en-US" sz="3200" b="1" dirty="0"/>
              <a:t>餐台卡</a:t>
            </a:r>
            <a:endParaRPr lang="en-US" altLang="zh-TW" sz="3200" dirty="0"/>
          </a:p>
          <a:p>
            <a:pPr fontAlgn="auto">
              <a:spcAft>
                <a:spcPts val="0"/>
              </a:spcAft>
            </a:pPr>
            <a:endParaRPr lang="en-US" altLang="zh-TW" sz="3200" dirty="0"/>
          </a:p>
          <a:p>
            <a:pPr fontAlgn="auto">
              <a:spcAft>
                <a:spcPts val="0"/>
              </a:spcAft>
            </a:pPr>
            <a:endParaRPr lang="en-US" altLang="zh-TW" dirty="0"/>
          </a:p>
          <a:p>
            <a:pPr fontAlgn="auto">
              <a:spcAft>
                <a:spcPts val="0"/>
              </a:spcAft>
            </a:pPr>
            <a:endParaRPr lang="en-US" altLang="zh-TW" dirty="0"/>
          </a:p>
          <a:p>
            <a:pPr fontAlgn="auto">
              <a:spcAft>
                <a:spcPts val="0"/>
              </a:spcAft>
            </a:pPr>
            <a:endParaRPr lang="en-US" altLang="zh-TW" dirty="0"/>
          </a:p>
          <a:p>
            <a:pPr fontAlgn="auto">
              <a:spcAft>
                <a:spcPts val="0"/>
              </a:spcAft>
            </a:pPr>
            <a:endParaRPr lang="en-US" altLang="zh-TW" dirty="0"/>
          </a:p>
          <a:p>
            <a:pPr fontAlgn="auto">
              <a:spcAft>
                <a:spcPts val="0"/>
              </a:spcAft>
            </a:pPr>
            <a:endParaRPr lang="en-US" altLang="zh-TW" dirty="0"/>
          </a:p>
          <a:p>
            <a:pPr fontAlgn="auto">
              <a:spcAft>
                <a:spcPts val="0"/>
              </a:spcAft>
            </a:pPr>
            <a:endParaRPr lang="en-US" altLang="zh-TW" dirty="0"/>
          </a:p>
          <a:p>
            <a:pPr fontAlgn="auto">
              <a:spcAft>
                <a:spcPts val="0"/>
              </a:spcAft>
            </a:pPr>
            <a:endParaRPr lang="en-US" altLang="zh-TW" dirty="0"/>
          </a:p>
          <a:p>
            <a:pPr fontAlgn="auto">
              <a:spcAft>
                <a:spcPts val="0"/>
              </a:spcAft>
            </a:pPr>
            <a:endParaRPr lang="en-US" altLang="zh-TW" dirty="0"/>
          </a:p>
          <a:p>
            <a:pPr fontAlgn="auto">
              <a:spcAft>
                <a:spcPts val="0"/>
              </a:spcAft>
            </a:pPr>
            <a:endParaRPr lang="en-US" altLang="zh-TW" dirty="0"/>
          </a:p>
          <a:p>
            <a:pPr fontAlgn="auto">
              <a:spcAft>
                <a:spcPts val="0"/>
              </a:spcAft>
            </a:pPr>
            <a:endParaRPr lang="en-US" altLang="zh-TW" dirty="0"/>
          </a:p>
        </p:txBody>
      </p:sp>
      <p:pic>
        <p:nvPicPr>
          <p:cNvPr id="11" name="Picture 5" descr="C:\Documents and Settings\user\My Documents\connie\中旅Logo\110217_部門LOGO-01.png">
            <a:extLst>
              <a:ext uri="{FF2B5EF4-FFF2-40B4-BE49-F238E27FC236}">
                <a16:creationId xmlns:a16="http://schemas.microsoft.com/office/drawing/2014/main" xmlns="" id="{C45DF907-3C93-48BA-A31F-4D97C1529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195451" y="6233681"/>
            <a:ext cx="3851920" cy="1049242"/>
          </a:xfrm>
          <a:prstGeom prst="rect">
            <a:avLst/>
          </a:prstGeom>
          <a:noFill/>
        </p:spPr>
      </p:pic>
      <p:grpSp>
        <p:nvGrpSpPr>
          <p:cNvPr id="27" name="群組 26">
            <a:extLst>
              <a:ext uri="{FF2B5EF4-FFF2-40B4-BE49-F238E27FC236}">
                <a16:creationId xmlns:a16="http://schemas.microsoft.com/office/drawing/2014/main" xmlns="" id="{E6C7D974-0CD3-4343-9937-0CB353CC7408}"/>
              </a:ext>
            </a:extLst>
          </p:cNvPr>
          <p:cNvGrpSpPr/>
          <p:nvPr/>
        </p:nvGrpSpPr>
        <p:grpSpPr>
          <a:xfrm>
            <a:off x="7365479" y="2287120"/>
            <a:ext cx="4068915" cy="929127"/>
            <a:chOff x="8157409" y="2329010"/>
            <a:chExt cx="4068915" cy="929127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xmlns="" id="{0F5467D7-3B46-49B1-B05B-9023DC6F25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1365" r="699" b="-1"/>
            <a:stretch/>
          </p:blipFill>
          <p:spPr>
            <a:xfrm>
              <a:off x="8157409" y="2329010"/>
              <a:ext cx="2736462" cy="929127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xmlns="" id="{C9561724-74B3-4564-B6A7-376AA57950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0000" r="51380"/>
            <a:stretch/>
          </p:blipFill>
          <p:spPr>
            <a:xfrm>
              <a:off x="10922767" y="2329010"/>
              <a:ext cx="1303557" cy="929127"/>
            </a:xfrm>
            <a:prstGeom prst="rect">
              <a:avLst/>
            </a:prstGeom>
          </p:spPr>
        </p:pic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xmlns="" id="{777CEB51-5F6B-4737-BFDA-29D2511E6E4F}"/>
              </a:ext>
            </a:extLst>
          </p:cNvPr>
          <p:cNvGrpSpPr/>
          <p:nvPr/>
        </p:nvGrpSpPr>
        <p:grpSpPr>
          <a:xfrm>
            <a:off x="7365479" y="4356490"/>
            <a:ext cx="4068915" cy="944870"/>
            <a:chOff x="8157409" y="4343482"/>
            <a:chExt cx="4068915" cy="944870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xmlns="" id="{669F8CAD-F041-4D89-8546-03B59110A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48772" b="1420"/>
            <a:stretch/>
          </p:blipFill>
          <p:spPr>
            <a:xfrm>
              <a:off x="8157409" y="4343482"/>
              <a:ext cx="2736462" cy="944870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xmlns="" id="{6A80DF96-E0F9-45B2-B923-0F60BEE194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2070" t="50000"/>
            <a:stretch/>
          </p:blipFill>
          <p:spPr>
            <a:xfrm>
              <a:off x="10922767" y="4343482"/>
              <a:ext cx="1303557" cy="942504"/>
            </a:xfrm>
            <a:prstGeom prst="rect">
              <a:avLst/>
            </a:prstGeom>
          </p:spPr>
        </p:pic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xmlns="" id="{01ED3753-5CA4-4E54-977A-59E6217597F4}"/>
              </a:ext>
            </a:extLst>
          </p:cNvPr>
          <p:cNvGrpSpPr/>
          <p:nvPr/>
        </p:nvGrpSpPr>
        <p:grpSpPr>
          <a:xfrm>
            <a:off x="7365479" y="3313934"/>
            <a:ext cx="5460914" cy="944871"/>
            <a:chOff x="7394375" y="3313124"/>
            <a:chExt cx="5460914" cy="944871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xmlns="" id="{9CA2065F-01E6-4249-B6BC-0A6DBDC35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0191"/>
            <a:stretch/>
          </p:blipFill>
          <p:spPr>
            <a:xfrm>
              <a:off x="7394375" y="3313124"/>
              <a:ext cx="2736462" cy="944871"/>
            </a:xfrm>
            <a:prstGeom prst="rect">
              <a:avLst/>
            </a:prstGeom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xmlns="" id="{CE7C2267-55AE-4921-BE8B-AA954AF89D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0996" r="51380"/>
            <a:stretch/>
          </p:blipFill>
          <p:spPr>
            <a:xfrm>
              <a:off x="10186240" y="3320995"/>
              <a:ext cx="1330041" cy="929127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xmlns="" id="{75BA24C4-6C12-4E00-A096-4B0504343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2025" t="49953"/>
            <a:stretch/>
          </p:blipFill>
          <p:spPr>
            <a:xfrm>
              <a:off x="11571684" y="3313124"/>
              <a:ext cx="1283605" cy="928078"/>
            </a:xfrm>
            <a:prstGeom prst="rect">
              <a:avLst/>
            </a:prstGeom>
          </p:spPr>
        </p:pic>
      </p:grpSp>
      <p:pic>
        <p:nvPicPr>
          <p:cNvPr id="31" name="圖片 30">
            <a:extLst>
              <a:ext uri="{FF2B5EF4-FFF2-40B4-BE49-F238E27FC236}">
                <a16:creationId xmlns:a16="http://schemas.microsoft.com/office/drawing/2014/main" xmlns="" id="{146D94BC-6AB2-4F70-BA88-840C8C2B768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00" r="317"/>
          <a:stretch/>
        </p:blipFill>
        <p:spPr>
          <a:xfrm>
            <a:off x="7365636" y="5387112"/>
            <a:ext cx="2736305" cy="951271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xmlns="" id="{4C8610A6-C041-497B-9C41-90FDDD3113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0748" y="2339131"/>
            <a:ext cx="5973702" cy="287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32688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53" y="-56083"/>
            <a:ext cx="12858397" cy="7232253"/>
          </a:xfrm>
          <a:prstGeom prst="rect">
            <a:avLst/>
          </a:prstGeom>
          <a:blipFill dpi="0" rotWithShape="1">
            <a:blip r:embed="rId3" cstate="email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colorTemperature colorTemp="112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84"/>
          <p:cNvSpPr txBox="1"/>
          <p:nvPr/>
        </p:nvSpPr>
        <p:spPr>
          <a:xfrm>
            <a:off x="3847746" y="2057301"/>
            <a:ext cx="5162904" cy="13542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zh-TW" altLang="en-US" sz="8800" dirty="0">
                <a:latin typeface="汉真广标" panose="02010609000101010101" pitchFamily="49" charset="-122"/>
                <a:ea typeface="汉真广标" panose="02010609000101010101" pitchFamily="49" charset="-122"/>
              </a:rPr>
              <a:t>旅途愉快</a:t>
            </a:r>
            <a:r>
              <a:rPr lang="en-US" altLang="zh-TW" sz="8800" dirty="0">
                <a:latin typeface="汉真广标" panose="02010609000101010101" pitchFamily="49" charset="-122"/>
                <a:ea typeface="汉真广标" panose="02010609000101010101" pitchFamily="49" charset="-122"/>
              </a:rPr>
              <a:t>!</a:t>
            </a:r>
            <a:endParaRPr lang="en-US" altLang="zh-CN" sz="60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 flipH="1">
            <a:off x="1641770" y="3812106"/>
            <a:ext cx="1944216" cy="2310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 descr="C:\Documents and Settings\user\My Documents\connie\中旅Logo\110217_部門LOGO-01.png">
            <a:extLst>
              <a:ext uri="{FF2B5EF4-FFF2-40B4-BE49-F238E27FC236}">
                <a16:creationId xmlns:a16="http://schemas.microsoft.com/office/drawing/2014/main" xmlns="" id="{AC171EAA-0ACB-47B7-A203-3923C38AE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195451" y="6233681"/>
            <a:ext cx="3851920" cy="10492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51017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0711" y="1641318"/>
            <a:ext cx="12617324" cy="5400600"/>
          </a:xfrm>
          <a:prstGeom prst="rect">
            <a:avLst/>
          </a:prstGeom>
          <a:blipFill dpi="0" rotWithShape="1">
            <a:blip r:embed="rId3" cstate="print">
              <a:alphaModFix amt="5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 panose="020B0503020204020204" pitchFamily="34" charset="0"/>
              <a:ea typeface="微软雅黑" panose="020B0503020204020204" pitchFamily="34" charset="-122"/>
              <a:cs typeface="+mn-ea"/>
              <a:sym typeface="Corbel" panose="020B0503020204020204" pitchFamily="34" charset="0"/>
            </a:endParaRPr>
          </a:p>
        </p:txBody>
      </p:sp>
      <p:graphicFrame>
        <p:nvGraphicFramePr>
          <p:cNvPr id="14" name="內容版面配置區 3">
            <a:extLst>
              <a:ext uri="{FF2B5EF4-FFF2-40B4-BE49-F238E27FC236}">
                <a16:creationId xmlns:a16="http://schemas.microsoft.com/office/drawing/2014/main" xmlns="" id="{11869D4D-2806-43C2-B1A2-1D1FE0E5C3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60159612"/>
              </p:ext>
            </p:extLst>
          </p:nvPr>
        </p:nvGraphicFramePr>
        <p:xfrm>
          <a:off x="120711" y="783228"/>
          <a:ext cx="12630193" cy="6374965"/>
        </p:xfrm>
        <a:graphic>
          <a:graphicData uri="http://schemas.openxmlformats.org/drawingml/2006/table">
            <a:tbl>
              <a:tblPr firstRow="1" bandRow="1"/>
              <a:tblGrid>
                <a:gridCol w="5187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30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30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30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302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7302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730200">
                  <a:extLst>
                    <a:ext uri="{9D8B030D-6E8A-4147-A177-3AD203B41FA5}">
                      <a16:colId xmlns:a16="http://schemas.microsoft.com/office/drawing/2014/main" xmlns="" val="2075842559"/>
                    </a:ext>
                  </a:extLst>
                </a:gridCol>
                <a:gridCol w="17302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850341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日期</a:t>
                      </a:r>
                      <a:endParaRPr lang="zh-HK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alpha val="36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月</a:t>
                      </a:r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27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日</a:t>
                      </a:r>
                      <a:endParaRPr lang="en-US" altLang="zh-TW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altLang="zh-HK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星期四</a:t>
                      </a:r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zh-HK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alpha val="36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月</a:t>
                      </a:r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28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日</a:t>
                      </a:r>
                      <a:endParaRPr lang="en-US" altLang="zh-TW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星期五</a:t>
                      </a:r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zh-HK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alpha val="36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月</a:t>
                      </a:r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29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日</a:t>
                      </a:r>
                      <a:endParaRPr lang="en-US" altLang="zh-TW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星期六</a:t>
                      </a:r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zh-HK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alpha val="3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b="1" kern="1200" noProof="0" dirty="0">
                          <a:solidFill>
                            <a:schemeClr val="tx1"/>
                          </a:solidFill>
                          <a:latin typeface="Century Gothic" panose="020B0502020202020204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zh-TW" altLang="en-US" b="1" kern="1200" noProof="0" dirty="0">
                          <a:solidFill>
                            <a:schemeClr val="tx1"/>
                          </a:solidFill>
                          <a:latin typeface="Century Gothic" panose="020B0502020202020204"/>
                          <a:ea typeface="+mn-ea"/>
                          <a:cs typeface="+mn-cs"/>
                        </a:rPr>
                        <a:t>月</a:t>
                      </a:r>
                      <a:r>
                        <a:rPr kumimoji="0" lang="en-US" altLang="zh-TW" b="1" kern="1200" noProof="0" dirty="0">
                          <a:solidFill>
                            <a:schemeClr val="tx1"/>
                          </a:solidFill>
                          <a:latin typeface="Century Gothic" panose="020B0502020202020204"/>
                          <a:ea typeface="+mn-ea"/>
                          <a:cs typeface="+mn-cs"/>
                        </a:rPr>
                        <a:t>30</a:t>
                      </a:r>
                      <a:r>
                        <a:rPr kumimoji="0" lang="zh-TW" altLang="en-US" b="1" kern="1200" noProof="0" dirty="0">
                          <a:solidFill>
                            <a:schemeClr val="tx1"/>
                          </a:solidFill>
                          <a:latin typeface="Century Gothic" panose="020B0502020202020204"/>
                          <a:ea typeface="+mn-ea"/>
                          <a:cs typeface="+mn-cs"/>
                        </a:rPr>
                        <a:t>日</a:t>
                      </a:r>
                      <a:endParaRPr kumimoji="0" lang="en-US" altLang="zh-TW" b="1" kern="1200" noProof="0" dirty="0">
                        <a:solidFill>
                          <a:schemeClr val="tx1"/>
                        </a:solidFill>
                        <a:latin typeface="Century Gothic" panose="020B05020202020202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b="1" kern="1200" noProof="0" dirty="0">
                          <a:solidFill>
                            <a:schemeClr val="tx1"/>
                          </a:solidFill>
                          <a:latin typeface="Century Gothic" panose="020B0502020202020204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zh-TW" altLang="en-US" b="1" kern="1200" noProof="0" dirty="0">
                          <a:solidFill>
                            <a:schemeClr val="tx1"/>
                          </a:solidFill>
                          <a:latin typeface="Century Gothic" panose="020B0502020202020204"/>
                          <a:ea typeface="+mn-ea"/>
                          <a:cs typeface="+mn-cs"/>
                        </a:rPr>
                        <a:t>星期日</a:t>
                      </a:r>
                      <a:r>
                        <a:rPr kumimoji="0" lang="en-US" altLang="zh-TW" b="1" kern="1200" noProof="0" dirty="0">
                          <a:solidFill>
                            <a:schemeClr val="tx1"/>
                          </a:solidFill>
                          <a:latin typeface="Century Gothic" panose="020B0502020202020204"/>
                          <a:ea typeface="+mn-ea"/>
                          <a:cs typeface="+mn-cs"/>
                        </a:rPr>
                        <a:t>)</a:t>
                      </a:r>
                      <a:endParaRPr lang="zh-HK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alpha val="3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TW" b="1" kern="1200" dirty="0">
                          <a:solidFill>
                            <a:schemeClr val="tx1"/>
                          </a:solidFill>
                          <a:latin typeface="Century Gothic" panose="020B0502020202020204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zh-TW" altLang="en-US" b="1" kern="1200" dirty="0">
                          <a:solidFill>
                            <a:schemeClr val="tx1"/>
                          </a:solidFill>
                          <a:latin typeface="Century Gothic" panose="020B0502020202020204"/>
                          <a:ea typeface="+mn-ea"/>
                          <a:cs typeface="+mn-cs"/>
                        </a:rPr>
                        <a:t>月</a:t>
                      </a:r>
                      <a:r>
                        <a:rPr kumimoji="0" lang="en-US" altLang="zh-TW" b="1" kern="1200" dirty="0">
                          <a:solidFill>
                            <a:schemeClr val="tx1"/>
                          </a:solidFill>
                          <a:latin typeface="Century Gothic" panose="020B0502020202020204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zh-TW" altLang="en-US" b="1" kern="1200" dirty="0">
                          <a:solidFill>
                            <a:schemeClr val="tx1"/>
                          </a:solidFill>
                          <a:latin typeface="Century Gothic" panose="020B0502020202020204"/>
                          <a:ea typeface="+mn-ea"/>
                          <a:cs typeface="+mn-cs"/>
                        </a:rPr>
                        <a:t>日</a:t>
                      </a:r>
                      <a:endParaRPr kumimoji="0" lang="en-US" altLang="zh-TW" b="1" kern="1200" dirty="0">
                        <a:solidFill>
                          <a:schemeClr val="tx1"/>
                        </a:solidFill>
                        <a:latin typeface="Century Gothic" panose="020B0502020202020204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en-US" altLang="zh-TW" b="1" kern="1200" dirty="0">
                          <a:solidFill>
                            <a:schemeClr val="tx1"/>
                          </a:solidFill>
                          <a:latin typeface="Century Gothic" panose="020B0502020202020204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zh-TW" altLang="en-US" b="1" kern="1200" dirty="0">
                          <a:solidFill>
                            <a:schemeClr val="tx1"/>
                          </a:solidFill>
                          <a:latin typeface="Century Gothic" panose="020B0502020202020204"/>
                          <a:ea typeface="+mn-ea"/>
                          <a:cs typeface="+mn-cs"/>
                        </a:rPr>
                        <a:t>星期一</a:t>
                      </a:r>
                      <a:r>
                        <a:rPr kumimoji="0" lang="en-US" altLang="zh-TW" b="1" kern="1200" dirty="0">
                          <a:solidFill>
                            <a:schemeClr val="tx1"/>
                          </a:solidFill>
                          <a:latin typeface="Century Gothic" panose="020B0502020202020204"/>
                          <a:ea typeface="+mn-ea"/>
                          <a:cs typeface="+mn-cs"/>
                        </a:rPr>
                        <a:t>)</a:t>
                      </a:r>
                      <a:endParaRPr kumimoji="0" lang="zh-HK" altLang="en-US" b="1" kern="1200" dirty="0">
                        <a:solidFill>
                          <a:schemeClr val="tx1"/>
                        </a:solidFill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alpha val="3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TW" b="1" kern="1200" dirty="0">
                          <a:solidFill>
                            <a:schemeClr val="tx1"/>
                          </a:solidFill>
                          <a:latin typeface="Century Gothic" panose="020B0502020202020204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zh-TW" altLang="en-US" b="1" kern="1200" dirty="0">
                          <a:solidFill>
                            <a:schemeClr val="tx1"/>
                          </a:solidFill>
                          <a:latin typeface="Century Gothic" panose="020B0502020202020204"/>
                          <a:ea typeface="+mn-ea"/>
                          <a:cs typeface="+mn-cs"/>
                        </a:rPr>
                        <a:t>月</a:t>
                      </a:r>
                      <a:r>
                        <a:rPr kumimoji="0" lang="en-US" altLang="zh-TW" b="1" kern="1200" dirty="0">
                          <a:solidFill>
                            <a:schemeClr val="tx1"/>
                          </a:solidFill>
                          <a:latin typeface="Century Gothic" panose="020B0502020202020204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zh-TW" altLang="en-US" b="1" kern="1200" dirty="0">
                          <a:solidFill>
                            <a:schemeClr val="tx1"/>
                          </a:solidFill>
                          <a:latin typeface="Century Gothic" panose="020B0502020202020204"/>
                          <a:ea typeface="+mn-ea"/>
                          <a:cs typeface="+mn-cs"/>
                        </a:rPr>
                        <a:t>日</a:t>
                      </a:r>
                      <a:endParaRPr kumimoji="0" lang="en-US" altLang="zh-TW" b="1" kern="1200" dirty="0">
                        <a:solidFill>
                          <a:schemeClr val="tx1"/>
                        </a:solidFill>
                        <a:latin typeface="Century Gothic" panose="020B0502020202020204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en-US" altLang="zh-TW" b="1" kern="1200" dirty="0">
                          <a:solidFill>
                            <a:schemeClr val="tx1"/>
                          </a:solidFill>
                          <a:latin typeface="Century Gothic" panose="020B0502020202020204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zh-TW" altLang="en-US" b="1" kern="1200" dirty="0">
                          <a:solidFill>
                            <a:schemeClr val="tx1"/>
                          </a:solidFill>
                          <a:latin typeface="Century Gothic" panose="020B0502020202020204"/>
                          <a:ea typeface="+mn-ea"/>
                          <a:cs typeface="+mn-cs"/>
                        </a:rPr>
                        <a:t>星期二</a:t>
                      </a:r>
                      <a:r>
                        <a:rPr kumimoji="0" lang="en-US" altLang="zh-TW" b="1" kern="1200" dirty="0">
                          <a:solidFill>
                            <a:schemeClr val="tx1"/>
                          </a:solidFill>
                          <a:latin typeface="Century Gothic" panose="020B0502020202020204"/>
                          <a:ea typeface="+mn-ea"/>
                          <a:cs typeface="+mn-cs"/>
                        </a:rPr>
                        <a:t>)</a:t>
                      </a:r>
                      <a:endParaRPr kumimoji="0" lang="zh-HK" altLang="en-US" b="1" kern="1200" dirty="0">
                        <a:solidFill>
                          <a:schemeClr val="tx1"/>
                        </a:solidFill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alpha val="36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月</a:t>
                      </a:r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日</a:t>
                      </a:r>
                      <a:endParaRPr lang="en-US" altLang="zh-TW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zh-TW" altLang="en-US" dirty="0">
                          <a:solidFill>
                            <a:schemeClr val="tx1"/>
                          </a:solidFill>
                        </a:rPr>
                        <a:t>星期三</a:t>
                      </a:r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zh-HK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alpha val="3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67588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endParaRPr lang="zh-HK" altLang="en-US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  <a:alpha val="36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zh-TW" altLang="en-US" sz="1600" b="1" dirty="0"/>
                        <a:t>香港 </a:t>
                      </a:r>
                      <a:r>
                        <a:rPr lang="zh-TW" altLang="en-US" sz="1600" b="1" dirty="0">
                          <a:sym typeface="Wingdings" panose="05000000000000000000" pitchFamily="2" charset="2"/>
                        </a:rPr>
                        <a:t> 杭州</a:t>
                      </a:r>
                      <a:endParaRPr lang="zh-HK" altLang="en-US" sz="1600" b="1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  <a:alpha val="36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zh-TW" altLang="en-US" sz="1600" b="1" dirty="0"/>
                        <a:t>杭州</a:t>
                      </a:r>
                      <a:endParaRPr lang="zh-HK" altLang="en-US" sz="1600" b="1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  <a:alpha val="36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/>
                        <a:t>杭州</a:t>
                      </a:r>
                      <a:r>
                        <a:rPr lang="en-US" altLang="zh-TW" sz="1600" b="1" dirty="0"/>
                        <a:t>-</a:t>
                      </a:r>
                      <a:r>
                        <a:rPr lang="zh-TW" altLang="en-US" sz="1600" b="1" dirty="0"/>
                        <a:t>紹興</a:t>
                      </a:r>
                      <a:endParaRPr lang="en-US" altLang="zh-TW" sz="1600" b="1" dirty="0"/>
                    </a:p>
                    <a:p>
                      <a:pPr algn="ctr"/>
                      <a:r>
                        <a:rPr lang="en-US" altLang="zh-TW" sz="1600" b="1" dirty="0"/>
                        <a:t>-</a:t>
                      </a:r>
                      <a:r>
                        <a:rPr lang="zh-TW" altLang="en-US" sz="1600" b="1" dirty="0"/>
                        <a:t>寧波</a:t>
                      </a:r>
                      <a:endParaRPr lang="zh-HK" altLang="en-US" sz="1600" b="1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  <a:alpha val="3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/>
                        <a:t>寧波</a:t>
                      </a:r>
                      <a:endParaRPr lang="zh-HK" altLang="en-US" sz="1600" b="1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  <a:alpha val="3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/>
                        <a:t>寧波</a:t>
                      </a:r>
                      <a:endParaRPr lang="zh-HK" altLang="en-US" sz="1600" b="1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  <a:alpha val="3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altLang="en-US" sz="1600" b="1" dirty="0"/>
                        <a:t>寧波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  <a:alpha val="36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r>
                        <a:rPr lang="zh-TW" altLang="en-US" sz="1600" b="1" dirty="0"/>
                        <a:t>寧波</a:t>
                      </a:r>
                      <a:r>
                        <a:rPr lang="en-US" altLang="zh-TW" sz="1600" b="1" dirty="0"/>
                        <a:t>-</a:t>
                      </a:r>
                      <a:r>
                        <a:rPr lang="zh-TW" altLang="en-US" sz="1600" b="1" dirty="0"/>
                        <a:t>杭州 </a:t>
                      </a:r>
                      <a:r>
                        <a:rPr lang="zh-TW" altLang="en-US" sz="1600" b="1" dirty="0">
                          <a:sym typeface="Wingdings" panose="05000000000000000000" pitchFamily="2" charset="2"/>
                        </a:rPr>
                        <a:t> 香港</a:t>
                      </a:r>
                      <a:endParaRPr lang="zh-HK" altLang="en-US" sz="1600" b="1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  <a:alpha val="3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3827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zh-TW" altLang="en-US" sz="1600" b="1" dirty="0"/>
                        <a:t>上午</a:t>
                      </a:r>
                      <a:endParaRPr lang="zh-HK" altLang="en-US" sz="1600" b="1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  <a:alpha val="36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en-US" altLang="zh-TW" sz="1600" b="1" dirty="0"/>
                        <a:t>-</a:t>
                      </a:r>
                      <a:endParaRPr lang="zh-HK" altLang="en-US" sz="1600" b="1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  <a:alpha val="36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altLang="zh-TW" sz="1600" b="1" dirty="0"/>
                        <a:t>(</a:t>
                      </a:r>
                      <a:r>
                        <a:rPr lang="zh-TW" altLang="en-US" sz="1600" b="1" dirty="0"/>
                        <a:t>第二批</a:t>
                      </a:r>
                      <a:r>
                        <a:rPr lang="en-US" altLang="zh-TW" sz="1600" b="1" dirty="0"/>
                        <a:t>75</a:t>
                      </a:r>
                      <a:r>
                        <a:rPr lang="zh-TW" altLang="en-US" sz="1600" b="1" dirty="0"/>
                        <a:t>人</a:t>
                      </a:r>
                      <a:r>
                        <a:rPr lang="en-US" altLang="zh-TW" sz="1600" b="1" dirty="0"/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zh-TW" altLang="en-US" sz="1600" b="1" dirty="0"/>
                        <a:t>乘搭客機飛往杭州</a:t>
                      </a:r>
                      <a:endParaRPr lang="en-US" altLang="zh-TW" sz="1600" b="1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US" altLang="zh-TW" sz="1600" b="1" dirty="0"/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altLang="zh-TW" sz="1600" b="1" dirty="0"/>
                        <a:t>(</a:t>
                      </a:r>
                      <a:r>
                        <a:rPr lang="zh-TW" altLang="en-US" sz="1600" b="1" dirty="0"/>
                        <a:t>第一批</a:t>
                      </a:r>
                      <a:r>
                        <a:rPr lang="en-US" altLang="zh-TW" sz="1600" b="1" dirty="0"/>
                        <a:t>40</a:t>
                      </a:r>
                      <a:r>
                        <a:rPr lang="zh-TW" altLang="en-US" sz="1600" b="1" dirty="0"/>
                        <a:t>人</a:t>
                      </a:r>
                      <a:r>
                        <a:rPr lang="en-US" altLang="zh-TW" sz="1600" b="1" dirty="0"/>
                        <a:t>)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600" b="1" dirty="0"/>
                        <a:t>岳王廟 </a:t>
                      </a:r>
                      <a:endParaRPr lang="en-US" altLang="zh-TW" sz="1600" b="1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600" b="1" dirty="0"/>
                        <a:t>西湖</a:t>
                      </a:r>
                      <a:endParaRPr lang="zh-HK" altLang="en-US" sz="1600" b="1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  <a:alpha val="36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600" b="1" dirty="0"/>
                        <a:t>乘車前往紹興</a:t>
                      </a:r>
                      <a:endParaRPr lang="en-US" altLang="zh-TW" sz="1600" b="1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600" b="1" dirty="0"/>
                        <a:t>黃酒博物館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  <a:alpha val="3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TW" altLang="en-US" sz="1600" b="1" dirty="0"/>
                        <a:t>寧波城市展覽館</a:t>
                      </a:r>
                      <a:endParaRPr lang="en-US" altLang="zh-TW" sz="1600" b="1" dirty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TW" altLang="en-US" sz="1600" b="1" dirty="0"/>
                        <a:t>寧波幫博物館</a:t>
                      </a:r>
                      <a:endParaRPr lang="zh-HK" altLang="en-US" sz="1600" b="1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  <a:alpha val="3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600" b="1" dirty="0"/>
                        <a:t>北侖改革開放紀念館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600" b="1" dirty="0"/>
                        <a:t>張人亞黨章學堂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  <a:alpha val="3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600" b="1" dirty="0"/>
                        <a:t>雅戈爾服裝集團</a:t>
                      </a:r>
                      <a:endParaRPr lang="zh-HK" altLang="en-US" sz="1600" b="1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  <a:alpha val="36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/>
                        <a:t>(</a:t>
                      </a:r>
                      <a:r>
                        <a:rPr lang="zh-TW" altLang="en-US" sz="1600" b="1" dirty="0"/>
                        <a:t>第一批</a:t>
                      </a:r>
                      <a:r>
                        <a:rPr lang="en-US" altLang="zh-TW" sz="1600" b="1" dirty="0"/>
                        <a:t>40</a:t>
                      </a:r>
                      <a:r>
                        <a:rPr lang="zh-TW" altLang="en-US" sz="1600" b="1" dirty="0"/>
                        <a:t>人</a:t>
                      </a:r>
                      <a:r>
                        <a:rPr lang="en-US" altLang="zh-TW" sz="1600" b="1" dirty="0"/>
                        <a:t>)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600" b="1" dirty="0"/>
                        <a:t>城市陽台</a:t>
                      </a:r>
                      <a:endParaRPr lang="en-US" altLang="zh-TW" sz="1600" b="1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600" b="1" dirty="0"/>
                        <a:t>錢江新城</a:t>
                      </a:r>
                      <a:endParaRPr lang="en-US" altLang="zh-TW" sz="1600" b="1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endParaRPr lang="en-US" altLang="zh-HK" sz="1600" b="1" dirty="0"/>
                    </a:p>
                    <a:p>
                      <a:r>
                        <a:rPr lang="en-US" altLang="zh-HK" sz="1600" b="1" dirty="0"/>
                        <a:t>(</a:t>
                      </a:r>
                      <a:r>
                        <a:rPr lang="zh-HK" altLang="en-US" sz="1600" b="1" dirty="0"/>
                        <a:t>第二批</a:t>
                      </a:r>
                      <a:r>
                        <a:rPr lang="en-US" altLang="zh-HK" sz="1600" b="1" dirty="0"/>
                        <a:t>75</a:t>
                      </a:r>
                      <a:r>
                        <a:rPr lang="zh-HK" altLang="en-US" sz="1600" b="1" dirty="0"/>
                        <a:t>人</a:t>
                      </a:r>
                      <a:r>
                        <a:rPr lang="en-US" altLang="zh-HK" sz="1600" b="1" dirty="0"/>
                        <a:t>)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600" b="1" dirty="0"/>
                        <a:t>岳王廟</a:t>
                      </a:r>
                      <a:endParaRPr lang="en-US" altLang="zh-TW" sz="1600" b="1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600" b="1" dirty="0"/>
                        <a:t>西湖</a:t>
                      </a:r>
                      <a:endParaRPr lang="en-US" altLang="zh-TW" sz="1600" b="1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  <a:alpha val="3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3827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zh-TW" altLang="en-US" sz="1600" b="1" dirty="0"/>
                        <a:t>下午</a:t>
                      </a:r>
                      <a:endParaRPr lang="zh-HK" altLang="en-US" sz="1600" b="1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  <a:alpha val="36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zh-TW" altLang="en-US" sz="1600" b="1" dirty="0"/>
                        <a:t>乘搭客機飛往杭州</a:t>
                      </a:r>
                      <a:endParaRPr lang="en-US" altLang="zh-TW" sz="1600" b="1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altLang="zh-TW" sz="1600" b="1" dirty="0"/>
                        <a:t>(</a:t>
                      </a:r>
                      <a:r>
                        <a:rPr lang="zh-TW" altLang="en-US" sz="1600" b="1" dirty="0"/>
                        <a:t>第一批</a:t>
                      </a:r>
                      <a:r>
                        <a:rPr lang="en-US" altLang="zh-TW" sz="1600" b="1" dirty="0"/>
                        <a:t>40</a:t>
                      </a:r>
                      <a:r>
                        <a:rPr lang="zh-TW" altLang="en-US" sz="1600" b="1" dirty="0"/>
                        <a:t>人</a:t>
                      </a:r>
                      <a:r>
                        <a:rPr lang="en-US" altLang="zh-TW" sz="1600" b="1" dirty="0"/>
                        <a:t>)</a:t>
                      </a:r>
                      <a:endParaRPr lang="zh-HK" altLang="en-US" sz="1600" b="1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  <a:alpha val="36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en-US" altLang="zh-TW" sz="1600" b="1" dirty="0"/>
                        <a:t>(</a:t>
                      </a:r>
                      <a:r>
                        <a:rPr lang="zh-TW" altLang="en-US" sz="1600" b="1" dirty="0"/>
                        <a:t>第二批</a:t>
                      </a:r>
                      <a:r>
                        <a:rPr lang="en-US" altLang="zh-TW" sz="1600" b="1" dirty="0"/>
                        <a:t>75</a:t>
                      </a:r>
                      <a:r>
                        <a:rPr lang="zh-TW" altLang="en-US" sz="1600" b="1" dirty="0"/>
                        <a:t>人</a:t>
                      </a:r>
                      <a:r>
                        <a:rPr lang="en-US" altLang="zh-TW" sz="1600" b="1" dirty="0"/>
                        <a:t>)</a:t>
                      </a:r>
                    </a:p>
                    <a:p>
                      <a:r>
                        <a:rPr lang="zh-TW" altLang="en-US" sz="1600" b="1" dirty="0"/>
                        <a:t>抵達杭州</a:t>
                      </a:r>
                      <a:endParaRPr lang="en-US" altLang="zh-TW" sz="1600" b="1" dirty="0"/>
                    </a:p>
                    <a:p>
                      <a:endParaRPr lang="en-US" altLang="zh-TW" sz="1600" b="1" dirty="0"/>
                    </a:p>
                    <a:p>
                      <a:r>
                        <a:rPr lang="en-US" altLang="zh-TW" sz="1600" b="1" dirty="0"/>
                        <a:t>B Duck</a:t>
                      </a:r>
                      <a:r>
                        <a:rPr lang="zh-TW" altLang="en-US" sz="1600" b="1" dirty="0"/>
                        <a:t>派員於酒店演講廳進行交流活動</a:t>
                      </a:r>
                      <a:endParaRPr lang="zh-HK" altLang="en-US" sz="1600" b="1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  <a:alpha val="36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zh-HK" altLang="en-US" sz="1600" b="1" dirty="0"/>
                        <a:t>紹興</a:t>
                      </a:r>
                      <a:r>
                        <a:rPr lang="zh-TW" altLang="en-US" sz="1600" b="1" dirty="0"/>
                        <a:t>歡迎午餐</a:t>
                      </a:r>
                      <a:endParaRPr lang="en-US" altLang="zh-TW" sz="1600" b="1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600" b="1" dirty="0"/>
                        <a:t>魯迅故里</a:t>
                      </a:r>
                      <a:endParaRPr lang="en-US" altLang="zh-TW" sz="1600" b="1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600" b="1" dirty="0"/>
                        <a:t>乘車往寧波</a:t>
                      </a:r>
                      <a:endParaRPr lang="zh-HK" altLang="en-US" sz="1600" b="1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  <a:alpha val="3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600" b="1" dirty="0"/>
                        <a:t>寧波科學探索中心</a:t>
                      </a:r>
                      <a:endParaRPr lang="zh-HK" altLang="en-US" sz="1600" b="1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  <a:alpha val="3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600" b="1" dirty="0"/>
                        <a:t>海倫鋼琴</a:t>
                      </a:r>
                      <a:endParaRPr lang="en-US" altLang="zh-TW" sz="1600" b="1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1600" b="1" dirty="0"/>
                        <a:t>吉利車廠</a:t>
                      </a:r>
                      <a:endParaRPr lang="zh-HK" altLang="en-US" sz="1600" b="1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  <a:alpha val="3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zh-HK" altLang="en-US" sz="1600" b="1" dirty="0"/>
                        <a:t>南塘老街</a:t>
                      </a:r>
                      <a:endParaRPr lang="en-US" altLang="zh-HK" sz="1600" b="1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zh-HK" altLang="en-US" sz="1600" b="1" dirty="0"/>
                        <a:t>天一閣</a:t>
                      </a:r>
                      <a:endParaRPr lang="en-US" altLang="zh-HK" sz="1600" b="1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zh-HK" altLang="en-US" sz="1600" b="1" dirty="0"/>
                        <a:t>諾丁漢大學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  <a:alpha val="36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zh-TW" altLang="en-US" sz="1600" b="1" dirty="0"/>
                        <a:t>乘搭客機飛返香港</a:t>
                      </a:r>
                      <a:endParaRPr lang="en-US" altLang="zh-TW" sz="1600" b="1" dirty="0"/>
                    </a:p>
                    <a:p>
                      <a:endParaRPr lang="en-US" altLang="zh-TW" sz="1600" b="1" dirty="0"/>
                    </a:p>
                    <a:p>
                      <a:r>
                        <a:rPr lang="zh-TW" altLang="en-US" sz="1600" b="1" dirty="0"/>
                        <a:t>*分</a:t>
                      </a:r>
                      <a:r>
                        <a:rPr lang="en-US" altLang="zh-TW" sz="1600" b="1" dirty="0"/>
                        <a:t>2</a:t>
                      </a:r>
                      <a:r>
                        <a:rPr lang="zh-TW" altLang="en-US" sz="1600" b="1" dirty="0"/>
                        <a:t>個航班</a:t>
                      </a:r>
                      <a:endParaRPr lang="zh-HK" altLang="en-US" sz="1600" b="1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  <a:alpha val="3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80488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zh-TW" altLang="en-US" sz="1600" b="1" dirty="0"/>
                        <a:t>晚上</a:t>
                      </a:r>
                      <a:endParaRPr lang="zh-HK" altLang="en-US" sz="1600" b="1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  <a:alpha val="36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zh-TW" altLang="en-US" sz="1600" b="1" dirty="0"/>
                        <a:t>抵達杭州入住酒店</a:t>
                      </a:r>
                      <a:endParaRPr lang="zh-HK" altLang="en-US" sz="1600" b="1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  <a:alpha val="36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/>
                        <a:t>杭州歡迎晚宴 </a:t>
                      </a:r>
                      <a:endParaRPr lang="en-US" altLang="zh-TW" sz="1600" b="1" dirty="0"/>
                    </a:p>
                    <a:p>
                      <a:r>
                        <a:rPr lang="zh-TW" altLang="en-US" sz="1600" b="1" dirty="0"/>
                        <a:t>國情分享及嘉賓分享</a:t>
                      </a:r>
                      <a:r>
                        <a:rPr lang="en-US" altLang="zh-TW" sz="1600" b="1" dirty="0"/>
                        <a:t>(</a:t>
                      </a:r>
                      <a:r>
                        <a:rPr lang="zh-TW" altLang="en-US" sz="1600" b="1" dirty="0"/>
                        <a:t>岳飛後人演講</a:t>
                      </a:r>
                      <a:r>
                        <a:rPr lang="en-US" altLang="zh-TW" sz="1600" b="1" dirty="0"/>
                        <a:t>)</a:t>
                      </a:r>
                      <a:endParaRPr lang="zh-HK" altLang="en-US" sz="1600" b="1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  <a:alpha val="36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zh-HK" altLang="en-US" sz="1600" b="1" dirty="0"/>
                        <a:t>酒店休息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  <a:alpha val="3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/>
                        <a:t>寧波歡迎晚宴</a:t>
                      </a:r>
                      <a:endParaRPr lang="zh-HK" altLang="en-US" sz="1600" b="1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  <a:alpha val="3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HK" altLang="en-US" sz="1600" b="1" dirty="0"/>
                        <a:t>酒店休息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  <a:alpha val="3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b="1" dirty="0"/>
                        <a:t>晚餐，總結座談會</a:t>
                      </a:r>
                      <a:endParaRPr lang="zh-HK" altLang="en-US" sz="1600" b="1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  <a:alpha val="36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zh-TW" altLang="en-US" sz="1600" b="1" dirty="0"/>
                        <a:t>抵達香港</a:t>
                      </a:r>
                      <a:endParaRPr lang="zh-HK" altLang="en-US" sz="1600" b="1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  <a:alpha val="3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0" y="-15769"/>
            <a:ext cx="12858750" cy="691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186165" y="87933"/>
            <a:ext cx="3298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</a:rPr>
              <a:t>行程簡介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0" y="-15768"/>
            <a:ext cx="1100783" cy="823781"/>
            <a:chOff x="213250" y="-15768"/>
            <a:chExt cx="1216020" cy="933336"/>
          </a:xfrm>
        </p:grpSpPr>
        <p:sp>
          <p:nvSpPr>
            <p:cNvPr id="12" name="等腰三角形 11"/>
            <p:cNvSpPr/>
            <p:nvPr/>
          </p:nvSpPr>
          <p:spPr>
            <a:xfrm rot="10800000">
              <a:off x="346600" y="-15768"/>
              <a:ext cx="1082670" cy="93333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13" name="等腰三角形 12"/>
            <p:cNvSpPr/>
            <p:nvPr/>
          </p:nvSpPr>
          <p:spPr>
            <a:xfrm rot="10800000">
              <a:off x="213250" y="-15768"/>
              <a:ext cx="1082670" cy="933336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xmlns="" id="{31F424D8-1FE4-4B8C-8A40-B1A5B25A4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427EB-AB73-4860-A1B1-B2B84940B1DF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21749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8"/>
          <p:cNvSpPr txBox="1"/>
          <p:nvPr/>
        </p:nvSpPr>
        <p:spPr>
          <a:xfrm>
            <a:off x="7868773" y="2395524"/>
            <a:ext cx="396043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4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團員守則</a:t>
            </a:r>
            <a:endParaRPr lang="en-GB" altLang="zh-CN" sz="44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矩形 259"/>
          <p:cNvSpPr>
            <a:spLocks noChangeArrowheads="1"/>
          </p:cNvSpPr>
          <p:nvPr/>
        </p:nvSpPr>
        <p:spPr bwMode="auto">
          <a:xfrm>
            <a:off x="8750771" y="433487"/>
            <a:ext cx="219644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13800" cap="all" spc="300">
                <a:solidFill>
                  <a:schemeClr val="accent2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02</a:t>
            </a:r>
            <a:endParaRPr lang="zh-CN" altLang="en-US" sz="13800" cap="all" spc="300" dirty="0">
              <a:solidFill>
                <a:schemeClr val="accent2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-5324445" y="738633"/>
            <a:ext cx="13512156" cy="6494017"/>
          </a:xfrm>
          <a:custGeom>
            <a:avLst/>
            <a:gdLst>
              <a:gd name="T0" fmla="*/ 954 w 1371"/>
              <a:gd name="T1" fmla="*/ 167 h 1034"/>
              <a:gd name="T2" fmla="*/ 1366 w 1371"/>
              <a:gd name="T3" fmla="*/ 881 h 1034"/>
              <a:gd name="T4" fmla="*/ 1244 w 1371"/>
              <a:gd name="T5" fmla="*/ 994 h 1034"/>
              <a:gd name="T6" fmla="*/ 1170 w 1371"/>
              <a:gd name="T7" fmla="*/ 1032 h 1034"/>
              <a:gd name="T8" fmla="*/ 1111 w 1371"/>
              <a:gd name="T9" fmla="*/ 993 h 1034"/>
              <a:gd name="T10" fmla="*/ 1063 w 1371"/>
              <a:gd name="T11" fmla="*/ 951 h 1034"/>
              <a:gd name="T12" fmla="*/ 984 w 1371"/>
              <a:gd name="T13" fmla="*/ 902 h 1034"/>
              <a:gd name="T14" fmla="*/ 945 w 1371"/>
              <a:gd name="T15" fmla="*/ 888 h 1034"/>
              <a:gd name="T16" fmla="*/ 910 w 1371"/>
              <a:gd name="T17" fmla="*/ 930 h 1034"/>
              <a:gd name="T18" fmla="*/ 888 w 1371"/>
              <a:gd name="T19" fmla="*/ 940 h 1034"/>
              <a:gd name="T20" fmla="*/ 844 w 1371"/>
              <a:gd name="T21" fmla="*/ 942 h 1034"/>
              <a:gd name="T22" fmla="*/ 776 w 1371"/>
              <a:gd name="T23" fmla="*/ 938 h 1034"/>
              <a:gd name="T24" fmla="*/ 735 w 1371"/>
              <a:gd name="T25" fmla="*/ 996 h 1034"/>
              <a:gd name="T26" fmla="*/ 744 w 1371"/>
              <a:gd name="T27" fmla="*/ 982 h 1034"/>
              <a:gd name="T28" fmla="*/ 479 w 1371"/>
              <a:gd name="T29" fmla="*/ 723 h 1034"/>
              <a:gd name="T30" fmla="*/ 537 w 1371"/>
              <a:gd name="T31" fmla="*/ 761 h 1034"/>
              <a:gd name="T32" fmla="*/ 567 w 1371"/>
              <a:gd name="T33" fmla="*/ 783 h 1034"/>
              <a:gd name="T34" fmla="*/ 470 w 1371"/>
              <a:gd name="T35" fmla="*/ 668 h 1034"/>
              <a:gd name="T36" fmla="*/ 484 w 1371"/>
              <a:gd name="T37" fmla="*/ 788 h 1034"/>
              <a:gd name="T38" fmla="*/ 484 w 1371"/>
              <a:gd name="T39" fmla="*/ 849 h 1034"/>
              <a:gd name="T40" fmla="*/ 485 w 1371"/>
              <a:gd name="T41" fmla="*/ 857 h 1034"/>
              <a:gd name="T42" fmla="*/ 471 w 1371"/>
              <a:gd name="T43" fmla="*/ 880 h 1034"/>
              <a:gd name="T44" fmla="*/ 430 w 1371"/>
              <a:gd name="T45" fmla="*/ 907 h 1034"/>
              <a:gd name="T46" fmla="*/ 414 w 1371"/>
              <a:gd name="T47" fmla="*/ 930 h 1034"/>
              <a:gd name="T48" fmla="*/ 376 w 1371"/>
              <a:gd name="T49" fmla="*/ 954 h 1034"/>
              <a:gd name="T50" fmla="*/ 340 w 1371"/>
              <a:gd name="T51" fmla="*/ 963 h 1034"/>
              <a:gd name="T52" fmla="*/ 208 w 1371"/>
              <a:gd name="T53" fmla="*/ 889 h 1034"/>
              <a:gd name="T54" fmla="*/ 195 w 1371"/>
              <a:gd name="T55" fmla="*/ 858 h 1034"/>
              <a:gd name="T56" fmla="*/ 89 w 1371"/>
              <a:gd name="T57" fmla="*/ 768 h 1034"/>
              <a:gd name="T58" fmla="*/ 63 w 1371"/>
              <a:gd name="T59" fmla="*/ 722 h 1034"/>
              <a:gd name="T60" fmla="*/ 45 w 1371"/>
              <a:gd name="T61" fmla="*/ 695 h 1034"/>
              <a:gd name="T62" fmla="*/ 312 w 1371"/>
              <a:gd name="T63" fmla="*/ 758 h 1034"/>
              <a:gd name="T64" fmla="*/ 166 w 1371"/>
              <a:gd name="T65" fmla="*/ 560 h 1034"/>
              <a:gd name="T66" fmla="*/ 192 w 1371"/>
              <a:gd name="T67" fmla="*/ 559 h 1034"/>
              <a:gd name="T68" fmla="*/ 211 w 1371"/>
              <a:gd name="T69" fmla="*/ 525 h 1034"/>
              <a:gd name="T70" fmla="*/ 249 w 1371"/>
              <a:gd name="T71" fmla="*/ 486 h 1034"/>
              <a:gd name="T72" fmla="*/ 641 w 1371"/>
              <a:gd name="T73" fmla="*/ 681 h 1034"/>
              <a:gd name="T74" fmla="*/ 622 w 1371"/>
              <a:gd name="T75" fmla="*/ 628 h 1034"/>
              <a:gd name="T76" fmla="*/ 537 w 1371"/>
              <a:gd name="T77" fmla="*/ 495 h 1034"/>
              <a:gd name="T78" fmla="*/ 452 w 1371"/>
              <a:gd name="T79" fmla="*/ 376 h 1034"/>
              <a:gd name="T80" fmla="*/ 484 w 1371"/>
              <a:gd name="T81" fmla="*/ 348 h 1034"/>
              <a:gd name="T82" fmla="*/ 504 w 1371"/>
              <a:gd name="T83" fmla="*/ 283 h 1034"/>
              <a:gd name="T84" fmla="*/ 539 w 1371"/>
              <a:gd name="T85" fmla="*/ 272 h 1034"/>
              <a:gd name="T86" fmla="*/ 560 w 1371"/>
              <a:gd name="T87" fmla="*/ 258 h 1034"/>
              <a:gd name="T88" fmla="*/ 571 w 1371"/>
              <a:gd name="T89" fmla="*/ 256 h 1034"/>
              <a:gd name="T90" fmla="*/ 577 w 1371"/>
              <a:gd name="T91" fmla="*/ 194 h 1034"/>
              <a:gd name="T92" fmla="*/ 770 w 1371"/>
              <a:gd name="T93" fmla="*/ 273 h 1034"/>
              <a:gd name="T94" fmla="*/ 744 w 1371"/>
              <a:gd name="T95" fmla="*/ 235 h 1034"/>
              <a:gd name="T96" fmla="*/ 706 w 1371"/>
              <a:gd name="T97" fmla="*/ 192 h 1034"/>
              <a:gd name="T98" fmla="*/ 723 w 1371"/>
              <a:gd name="T99" fmla="*/ 182 h 1034"/>
              <a:gd name="T100" fmla="*/ 766 w 1371"/>
              <a:gd name="T101" fmla="*/ 207 h 1034"/>
              <a:gd name="T102" fmla="*/ 825 w 1371"/>
              <a:gd name="T103" fmla="*/ 247 h 1034"/>
              <a:gd name="T104" fmla="*/ 883 w 1371"/>
              <a:gd name="T105" fmla="*/ 277 h 1034"/>
              <a:gd name="T106" fmla="*/ 772 w 1371"/>
              <a:gd name="T107" fmla="*/ 165 h 1034"/>
              <a:gd name="T108" fmla="*/ 851 w 1371"/>
              <a:gd name="T109" fmla="*/ 223 h 1034"/>
              <a:gd name="T110" fmla="*/ 963 w 1371"/>
              <a:gd name="T111" fmla="*/ 291 h 1034"/>
              <a:gd name="T112" fmla="*/ 872 w 1371"/>
              <a:gd name="T113" fmla="*/ 208 h 1034"/>
              <a:gd name="T114" fmla="*/ 865 w 1371"/>
              <a:gd name="T115" fmla="*/ 178 h 1034"/>
              <a:gd name="T116" fmla="*/ 715 w 1371"/>
              <a:gd name="T117" fmla="*/ 55 h 1034"/>
              <a:gd name="T118" fmla="*/ 694 w 1371"/>
              <a:gd name="T119" fmla="*/ 3 h 1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71" h="1034">
                <a:moveTo>
                  <a:pt x="744" y="18"/>
                </a:moveTo>
                <a:cubicBezTo>
                  <a:pt x="756" y="24"/>
                  <a:pt x="756" y="24"/>
                  <a:pt x="756" y="24"/>
                </a:cubicBezTo>
                <a:cubicBezTo>
                  <a:pt x="755" y="23"/>
                  <a:pt x="757" y="20"/>
                  <a:pt x="759" y="20"/>
                </a:cubicBezTo>
                <a:cubicBezTo>
                  <a:pt x="786" y="32"/>
                  <a:pt x="811" y="49"/>
                  <a:pt x="835" y="65"/>
                </a:cubicBezTo>
                <a:cubicBezTo>
                  <a:pt x="858" y="85"/>
                  <a:pt x="886" y="104"/>
                  <a:pt x="911" y="124"/>
                </a:cubicBezTo>
                <a:cubicBezTo>
                  <a:pt x="952" y="159"/>
                  <a:pt x="952" y="159"/>
                  <a:pt x="952" y="159"/>
                </a:cubicBezTo>
                <a:cubicBezTo>
                  <a:pt x="954" y="167"/>
                  <a:pt x="954" y="167"/>
                  <a:pt x="954" y="167"/>
                </a:cubicBezTo>
                <a:cubicBezTo>
                  <a:pt x="1076" y="286"/>
                  <a:pt x="1183" y="423"/>
                  <a:pt x="1259" y="568"/>
                </a:cubicBezTo>
                <a:cubicBezTo>
                  <a:pt x="1259" y="570"/>
                  <a:pt x="1258" y="572"/>
                  <a:pt x="1256" y="574"/>
                </a:cubicBezTo>
                <a:cubicBezTo>
                  <a:pt x="1258" y="586"/>
                  <a:pt x="1270" y="591"/>
                  <a:pt x="1276" y="601"/>
                </a:cubicBezTo>
                <a:cubicBezTo>
                  <a:pt x="1294" y="639"/>
                  <a:pt x="1315" y="676"/>
                  <a:pt x="1329" y="715"/>
                </a:cubicBezTo>
                <a:cubicBezTo>
                  <a:pt x="1330" y="737"/>
                  <a:pt x="1340" y="757"/>
                  <a:pt x="1348" y="776"/>
                </a:cubicBezTo>
                <a:cubicBezTo>
                  <a:pt x="1359" y="786"/>
                  <a:pt x="1349" y="804"/>
                  <a:pt x="1359" y="814"/>
                </a:cubicBezTo>
                <a:cubicBezTo>
                  <a:pt x="1368" y="835"/>
                  <a:pt x="1363" y="859"/>
                  <a:pt x="1366" y="881"/>
                </a:cubicBezTo>
                <a:cubicBezTo>
                  <a:pt x="1363" y="891"/>
                  <a:pt x="1371" y="905"/>
                  <a:pt x="1359" y="912"/>
                </a:cubicBezTo>
                <a:cubicBezTo>
                  <a:pt x="1368" y="932"/>
                  <a:pt x="1354" y="945"/>
                  <a:pt x="1352" y="965"/>
                </a:cubicBezTo>
                <a:cubicBezTo>
                  <a:pt x="1342" y="967"/>
                  <a:pt x="1350" y="980"/>
                  <a:pt x="1338" y="979"/>
                </a:cubicBezTo>
                <a:cubicBezTo>
                  <a:pt x="1336" y="993"/>
                  <a:pt x="1322" y="995"/>
                  <a:pt x="1311" y="997"/>
                </a:cubicBezTo>
                <a:cubicBezTo>
                  <a:pt x="1312" y="999"/>
                  <a:pt x="1311" y="1001"/>
                  <a:pt x="1309" y="1001"/>
                </a:cubicBezTo>
                <a:cubicBezTo>
                  <a:pt x="1293" y="1005"/>
                  <a:pt x="1278" y="977"/>
                  <a:pt x="1265" y="1000"/>
                </a:cubicBezTo>
                <a:cubicBezTo>
                  <a:pt x="1258" y="1002"/>
                  <a:pt x="1248" y="1001"/>
                  <a:pt x="1244" y="994"/>
                </a:cubicBezTo>
                <a:cubicBezTo>
                  <a:pt x="1238" y="995"/>
                  <a:pt x="1230" y="996"/>
                  <a:pt x="1224" y="993"/>
                </a:cubicBezTo>
                <a:cubicBezTo>
                  <a:pt x="1223" y="997"/>
                  <a:pt x="1226" y="1003"/>
                  <a:pt x="1223" y="1006"/>
                </a:cubicBezTo>
                <a:cubicBezTo>
                  <a:pt x="1228" y="1012"/>
                  <a:pt x="1228" y="1012"/>
                  <a:pt x="1228" y="1012"/>
                </a:cubicBezTo>
                <a:cubicBezTo>
                  <a:pt x="1224" y="1019"/>
                  <a:pt x="1218" y="1024"/>
                  <a:pt x="1210" y="1024"/>
                </a:cubicBezTo>
                <a:cubicBezTo>
                  <a:pt x="1197" y="1028"/>
                  <a:pt x="1188" y="1016"/>
                  <a:pt x="1176" y="1016"/>
                </a:cubicBezTo>
                <a:cubicBezTo>
                  <a:pt x="1182" y="1025"/>
                  <a:pt x="1182" y="1025"/>
                  <a:pt x="1182" y="1025"/>
                </a:cubicBezTo>
                <a:cubicBezTo>
                  <a:pt x="1176" y="1025"/>
                  <a:pt x="1177" y="1034"/>
                  <a:pt x="1170" y="1032"/>
                </a:cubicBezTo>
                <a:cubicBezTo>
                  <a:pt x="1164" y="1033"/>
                  <a:pt x="1161" y="1027"/>
                  <a:pt x="1156" y="1026"/>
                </a:cubicBezTo>
                <a:cubicBezTo>
                  <a:pt x="1156" y="1023"/>
                  <a:pt x="1153" y="1019"/>
                  <a:pt x="1150" y="1018"/>
                </a:cubicBezTo>
                <a:cubicBezTo>
                  <a:pt x="1147" y="1019"/>
                  <a:pt x="1148" y="1023"/>
                  <a:pt x="1146" y="1023"/>
                </a:cubicBezTo>
                <a:cubicBezTo>
                  <a:pt x="1143" y="1022"/>
                  <a:pt x="1145" y="1019"/>
                  <a:pt x="1145" y="1017"/>
                </a:cubicBezTo>
                <a:cubicBezTo>
                  <a:pt x="1141" y="1012"/>
                  <a:pt x="1140" y="997"/>
                  <a:pt x="1130" y="1006"/>
                </a:cubicBezTo>
                <a:cubicBezTo>
                  <a:pt x="1123" y="1004"/>
                  <a:pt x="1117" y="997"/>
                  <a:pt x="1110" y="994"/>
                </a:cubicBezTo>
                <a:cubicBezTo>
                  <a:pt x="1111" y="993"/>
                  <a:pt x="1111" y="993"/>
                  <a:pt x="1111" y="993"/>
                </a:cubicBezTo>
                <a:cubicBezTo>
                  <a:pt x="1108" y="986"/>
                  <a:pt x="1098" y="983"/>
                  <a:pt x="1093" y="977"/>
                </a:cubicBezTo>
                <a:cubicBezTo>
                  <a:pt x="1092" y="981"/>
                  <a:pt x="1098" y="985"/>
                  <a:pt x="1100" y="990"/>
                </a:cubicBezTo>
                <a:cubicBezTo>
                  <a:pt x="1107" y="994"/>
                  <a:pt x="1112" y="1003"/>
                  <a:pt x="1121" y="1006"/>
                </a:cubicBezTo>
                <a:cubicBezTo>
                  <a:pt x="1124" y="1009"/>
                  <a:pt x="1124" y="1009"/>
                  <a:pt x="1124" y="1009"/>
                </a:cubicBezTo>
                <a:cubicBezTo>
                  <a:pt x="1114" y="1007"/>
                  <a:pt x="1106" y="997"/>
                  <a:pt x="1096" y="990"/>
                </a:cubicBezTo>
                <a:cubicBezTo>
                  <a:pt x="1077" y="963"/>
                  <a:pt x="1077" y="963"/>
                  <a:pt x="1077" y="963"/>
                </a:cubicBezTo>
                <a:cubicBezTo>
                  <a:pt x="1072" y="961"/>
                  <a:pt x="1066" y="955"/>
                  <a:pt x="1063" y="951"/>
                </a:cubicBezTo>
                <a:cubicBezTo>
                  <a:pt x="1058" y="943"/>
                  <a:pt x="1046" y="943"/>
                  <a:pt x="1040" y="934"/>
                </a:cubicBezTo>
                <a:cubicBezTo>
                  <a:pt x="1037" y="937"/>
                  <a:pt x="1035" y="937"/>
                  <a:pt x="1032" y="934"/>
                </a:cubicBezTo>
                <a:cubicBezTo>
                  <a:pt x="1030" y="931"/>
                  <a:pt x="1028" y="936"/>
                  <a:pt x="1026" y="936"/>
                </a:cubicBezTo>
                <a:cubicBezTo>
                  <a:pt x="1023" y="932"/>
                  <a:pt x="1017" y="937"/>
                  <a:pt x="1014" y="931"/>
                </a:cubicBezTo>
                <a:cubicBezTo>
                  <a:pt x="1013" y="933"/>
                  <a:pt x="1014" y="936"/>
                  <a:pt x="1015" y="937"/>
                </a:cubicBezTo>
                <a:cubicBezTo>
                  <a:pt x="1003" y="935"/>
                  <a:pt x="996" y="921"/>
                  <a:pt x="986" y="913"/>
                </a:cubicBezTo>
                <a:cubicBezTo>
                  <a:pt x="986" y="909"/>
                  <a:pt x="981" y="906"/>
                  <a:pt x="984" y="902"/>
                </a:cubicBezTo>
                <a:cubicBezTo>
                  <a:pt x="973" y="895"/>
                  <a:pt x="975" y="883"/>
                  <a:pt x="966" y="877"/>
                </a:cubicBezTo>
                <a:cubicBezTo>
                  <a:pt x="972" y="873"/>
                  <a:pt x="972" y="873"/>
                  <a:pt x="972" y="873"/>
                </a:cubicBezTo>
                <a:cubicBezTo>
                  <a:pt x="965" y="868"/>
                  <a:pt x="966" y="859"/>
                  <a:pt x="960" y="854"/>
                </a:cubicBezTo>
                <a:cubicBezTo>
                  <a:pt x="957" y="859"/>
                  <a:pt x="962" y="862"/>
                  <a:pt x="962" y="866"/>
                </a:cubicBezTo>
                <a:cubicBezTo>
                  <a:pt x="958" y="863"/>
                  <a:pt x="958" y="863"/>
                  <a:pt x="958" y="863"/>
                </a:cubicBezTo>
                <a:cubicBezTo>
                  <a:pt x="948" y="873"/>
                  <a:pt x="951" y="890"/>
                  <a:pt x="939" y="899"/>
                </a:cubicBezTo>
                <a:cubicBezTo>
                  <a:pt x="945" y="888"/>
                  <a:pt x="945" y="888"/>
                  <a:pt x="945" y="888"/>
                </a:cubicBezTo>
                <a:cubicBezTo>
                  <a:pt x="942" y="888"/>
                  <a:pt x="939" y="894"/>
                  <a:pt x="937" y="897"/>
                </a:cubicBezTo>
                <a:cubicBezTo>
                  <a:pt x="929" y="901"/>
                  <a:pt x="920" y="905"/>
                  <a:pt x="915" y="913"/>
                </a:cubicBezTo>
                <a:cubicBezTo>
                  <a:pt x="919" y="921"/>
                  <a:pt x="926" y="913"/>
                  <a:pt x="931" y="911"/>
                </a:cubicBezTo>
                <a:cubicBezTo>
                  <a:pt x="936" y="909"/>
                  <a:pt x="932" y="904"/>
                  <a:pt x="938" y="902"/>
                </a:cubicBezTo>
                <a:cubicBezTo>
                  <a:pt x="936" y="911"/>
                  <a:pt x="926" y="916"/>
                  <a:pt x="920" y="921"/>
                </a:cubicBezTo>
                <a:cubicBezTo>
                  <a:pt x="920" y="920"/>
                  <a:pt x="920" y="920"/>
                  <a:pt x="920" y="920"/>
                </a:cubicBezTo>
                <a:cubicBezTo>
                  <a:pt x="918" y="926"/>
                  <a:pt x="914" y="925"/>
                  <a:pt x="910" y="930"/>
                </a:cubicBezTo>
                <a:cubicBezTo>
                  <a:pt x="897" y="933"/>
                  <a:pt x="891" y="915"/>
                  <a:pt x="878" y="919"/>
                </a:cubicBezTo>
                <a:cubicBezTo>
                  <a:pt x="876" y="917"/>
                  <a:pt x="872" y="920"/>
                  <a:pt x="870" y="919"/>
                </a:cubicBezTo>
                <a:cubicBezTo>
                  <a:pt x="876" y="926"/>
                  <a:pt x="882" y="923"/>
                  <a:pt x="889" y="927"/>
                </a:cubicBezTo>
                <a:cubicBezTo>
                  <a:pt x="886" y="927"/>
                  <a:pt x="877" y="930"/>
                  <a:pt x="876" y="923"/>
                </a:cubicBezTo>
                <a:cubicBezTo>
                  <a:pt x="875" y="925"/>
                  <a:pt x="869" y="925"/>
                  <a:pt x="872" y="929"/>
                </a:cubicBezTo>
                <a:cubicBezTo>
                  <a:pt x="876" y="933"/>
                  <a:pt x="882" y="927"/>
                  <a:pt x="882" y="934"/>
                </a:cubicBezTo>
                <a:cubicBezTo>
                  <a:pt x="882" y="938"/>
                  <a:pt x="887" y="937"/>
                  <a:pt x="888" y="940"/>
                </a:cubicBezTo>
                <a:cubicBezTo>
                  <a:pt x="878" y="940"/>
                  <a:pt x="878" y="940"/>
                  <a:pt x="878" y="940"/>
                </a:cubicBezTo>
                <a:cubicBezTo>
                  <a:pt x="880" y="937"/>
                  <a:pt x="876" y="935"/>
                  <a:pt x="874" y="934"/>
                </a:cubicBezTo>
                <a:cubicBezTo>
                  <a:pt x="872" y="934"/>
                  <a:pt x="869" y="937"/>
                  <a:pt x="868" y="933"/>
                </a:cubicBezTo>
                <a:cubicBezTo>
                  <a:pt x="867" y="930"/>
                  <a:pt x="864" y="932"/>
                  <a:pt x="863" y="933"/>
                </a:cubicBezTo>
                <a:cubicBezTo>
                  <a:pt x="859" y="938"/>
                  <a:pt x="868" y="936"/>
                  <a:pt x="866" y="940"/>
                </a:cubicBezTo>
                <a:cubicBezTo>
                  <a:pt x="861" y="938"/>
                  <a:pt x="856" y="933"/>
                  <a:pt x="850" y="935"/>
                </a:cubicBezTo>
                <a:cubicBezTo>
                  <a:pt x="850" y="938"/>
                  <a:pt x="846" y="941"/>
                  <a:pt x="844" y="942"/>
                </a:cubicBezTo>
                <a:cubicBezTo>
                  <a:pt x="840" y="941"/>
                  <a:pt x="834" y="941"/>
                  <a:pt x="834" y="945"/>
                </a:cubicBezTo>
                <a:cubicBezTo>
                  <a:pt x="828" y="943"/>
                  <a:pt x="830" y="930"/>
                  <a:pt x="820" y="935"/>
                </a:cubicBezTo>
                <a:cubicBezTo>
                  <a:pt x="823" y="939"/>
                  <a:pt x="823" y="939"/>
                  <a:pt x="823" y="939"/>
                </a:cubicBezTo>
                <a:cubicBezTo>
                  <a:pt x="820" y="945"/>
                  <a:pt x="816" y="935"/>
                  <a:pt x="813" y="941"/>
                </a:cubicBezTo>
                <a:cubicBezTo>
                  <a:pt x="809" y="938"/>
                  <a:pt x="806" y="935"/>
                  <a:pt x="800" y="937"/>
                </a:cubicBezTo>
                <a:cubicBezTo>
                  <a:pt x="795" y="934"/>
                  <a:pt x="790" y="926"/>
                  <a:pt x="783" y="931"/>
                </a:cubicBezTo>
                <a:cubicBezTo>
                  <a:pt x="781" y="934"/>
                  <a:pt x="780" y="938"/>
                  <a:pt x="776" y="938"/>
                </a:cubicBezTo>
                <a:cubicBezTo>
                  <a:pt x="781" y="942"/>
                  <a:pt x="788" y="948"/>
                  <a:pt x="793" y="953"/>
                </a:cubicBezTo>
                <a:cubicBezTo>
                  <a:pt x="790" y="957"/>
                  <a:pt x="781" y="948"/>
                  <a:pt x="783" y="955"/>
                </a:cubicBezTo>
                <a:cubicBezTo>
                  <a:pt x="792" y="957"/>
                  <a:pt x="787" y="965"/>
                  <a:pt x="795" y="964"/>
                </a:cubicBezTo>
                <a:cubicBezTo>
                  <a:pt x="800" y="968"/>
                  <a:pt x="808" y="961"/>
                  <a:pt x="808" y="969"/>
                </a:cubicBezTo>
                <a:cubicBezTo>
                  <a:pt x="803" y="979"/>
                  <a:pt x="793" y="987"/>
                  <a:pt x="783" y="991"/>
                </a:cubicBezTo>
                <a:cubicBezTo>
                  <a:pt x="778" y="990"/>
                  <a:pt x="769" y="990"/>
                  <a:pt x="767" y="983"/>
                </a:cubicBezTo>
                <a:cubicBezTo>
                  <a:pt x="757" y="988"/>
                  <a:pt x="747" y="997"/>
                  <a:pt x="735" y="996"/>
                </a:cubicBezTo>
                <a:cubicBezTo>
                  <a:pt x="728" y="989"/>
                  <a:pt x="716" y="992"/>
                  <a:pt x="715" y="979"/>
                </a:cubicBezTo>
                <a:cubicBezTo>
                  <a:pt x="707" y="972"/>
                  <a:pt x="707" y="972"/>
                  <a:pt x="707" y="972"/>
                </a:cubicBezTo>
                <a:cubicBezTo>
                  <a:pt x="712" y="973"/>
                  <a:pt x="718" y="980"/>
                  <a:pt x="723" y="980"/>
                </a:cubicBezTo>
                <a:cubicBezTo>
                  <a:pt x="721" y="977"/>
                  <a:pt x="721" y="977"/>
                  <a:pt x="721" y="977"/>
                </a:cubicBezTo>
                <a:cubicBezTo>
                  <a:pt x="728" y="984"/>
                  <a:pt x="737" y="980"/>
                  <a:pt x="745" y="986"/>
                </a:cubicBezTo>
                <a:cubicBezTo>
                  <a:pt x="746" y="985"/>
                  <a:pt x="749" y="985"/>
                  <a:pt x="749" y="983"/>
                </a:cubicBezTo>
                <a:cubicBezTo>
                  <a:pt x="748" y="981"/>
                  <a:pt x="746" y="981"/>
                  <a:pt x="744" y="982"/>
                </a:cubicBezTo>
                <a:cubicBezTo>
                  <a:pt x="728" y="973"/>
                  <a:pt x="714" y="959"/>
                  <a:pt x="698" y="951"/>
                </a:cubicBezTo>
                <a:cubicBezTo>
                  <a:pt x="698" y="947"/>
                  <a:pt x="692" y="946"/>
                  <a:pt x="689" y="944"/>
                </a:cubicBezTo>
                <a:cubicBezTo>
                  <a:pt x="677" y="933"/>
                  <a:pt x="659" y="926"/>
                  <a:pt x="650" y="913"/>
                </a:cubicBezTo>
                <a:cubicBezTo>
                  <a:pt x="643" y="911"/>
                  <a:pt x="639" y="901"/>
                  <a:pt x="632" y="896"/>
                </a:cubicBezTo>
                <a:cubicBezTo>
                  <a:pt x="606" y="868"/>
                  <a:pt x="576" y="841"/>
                  <a:pt x="554" y="811"/>
                </a:cubicBezTo>
                <a:cubicBezTo>
                  <a:pt x="541" y="801"/>
                  <a:pt x="534" y="785"/>
                  <a:pt x="521" y="773"/>
                </a:cubicBezTo>
                <a:cubicBezTo>
                  <a:pt x="510" y="755"/>
                  <a:pt x="495" y="737"/>
                  <a:pt x="479" y="723"/>
                </a:cubicBezTo>
                <a:cubicBezTo>
                  <a:pt x="479" y="720"/>
                  <a:pt x="479" y="720"/>
                  <a:pt x="479" y="720"/>
                </a:cubicBezTo>
                <a:cubicBezTo>
                  <a:pt x="483" y="724"/>
                  <a:pt x="483" y="724"/>
                  <a:pt x="483" y="724"/>
                </a:cubicBezTo>
                <a:cubicBezTo>
                  <a:pt x="484" y="723"/>
                  <a:pt x="485" y="723"/>
                  <a:pt x="484" y="721"/>
                </a:cubicBezTo>
                <a:cubicBezTo>
                  <a:pt x="488" y="722"/>
                  <a:pt x="487" y="728"/>
                  <a:pt x="492" y="726"/>
                </a:cubicBezTo>
                <a:cubicBezTo>
                  <a:pt x="506" y="740"/>
                  <a:pt x="524" y="763"/>
                  <a:pt x="544" y="773"/>
                </a:cubicBezTo>
                <a:cubicBezTo>
                  <a:pt x="544" y="772"/>
                  <a:pt x="544" y="772"/>
                  <a:pt x="544" y="772"/>
                </a:cubicBezTo>
                <a:cubicBezTo>
                  <a:pt x="544" y="767"/>
                  <a:pt x="536" y="767"/>
                  <a:pt x="537" y="761"/>
                </a:cubicBezTo>
                <a:cubicBezTo>
                  <a:pt x="553" y="775"/>
                  <a:pt x="568" y="795"/>
                  <a:pt x="585" y="811"/>
                </a:cubicBezTo>
                <a:cubicBezTo>
                  <a:pt x="590" y="812"/>
                  <a:pt x="593" y="817"/>
                  <a:pt x="597" y="821"/>
                </a:cubicBezTo>
                <a:cubicBezTo>
                  <a:pt x="598" y="821"/>
                  <a:pt x="598" y="819"/>
                  <a:pt x="598" y="818"/>
                </a:cubicBezTo>
                <a:cubicBezTo>
                  <a:pt x="592" y="811"/>
                  <a:pt x="584" y="807"/>
                  <a:pt x="580" y="798"/>
                </a:cubicBezTo>
                <a:cubicBezTo>
                  <a:pt x="574" y="794"/>
                  <a:pt x="568" y="789"/>
                  <a:pt x="564" y="783"/>
                </a:cubicBezTo>
                <a:cubicBezTo>
                  <a:pt x="564" y="783"/>
                  <a:pt x="565" y="784"/>
                  <a:pt x="566" y="783"/>
                </a:cubicBezTo>
                <a:cubicBezTo>
                  <a:pt x="567" y="783"/>
                  <a:pt x="567" y="783"/>
                  <a:pt x="567" y="783"/>
                </a:cubicBezTo>
                <a:cubicBezTo>
                  <a:pt x="564" y="779"/>
                  <a:pt x="560" y="774"/>
                  <a:pt x="555" y="772"/>
                </a:cubicBezTo>
                <a:cubicBezTo>
                  <a:pt x="556" y="768"/>
                  <a:pt x="553" y="767"/>
                  <a:pt x="551" y="765"/>
                </a:cubicBezTo>
                <a:cubicBezTo>
                  <a:pt x="533" y="760"/>
                  <a:pt x="533" y="741"/>
                  <a:pt x="516" y="734"/>
                </a:cubicBezTo>
                <a:cubicBezTo>
                  <a:pt x="515" y="731"/>
                  <a:pt x="513" y="727"/>
                  <a:pt x="510" y="726"/>
                </a:cubicBezTo>
                <a:cubicBezTo>
                  <a:pt x="514" y="719"/>
                  <a:pt x="504" y="723"/>
                  <a:pt x="502" y="717"/>
                </a:cubicBezTo>
                <a:cubicBezTo>
                  <a:pt x="504" y="717"/>
                  <a:pt x="504" y="714"/>
                  <a:pt x="504" y="712"/>
                </a:cubicBezTo>
                <a:cubicBezTo>
                  <a:pt x="491" y="699"/>
                  <a:pt x="474" y="688"/>
                  <a:pt x="470" y="668"/>
                </a:cubicBezTo>
                <a:cubicBezTo>
                  <a:pt x="454" y="660"/>
                  <a:pt x="442" y="645"/>
                  <a:pt x="430" y="634"/>
                </a:cubicBezTo>
                <a:cubicBezTo>
                  <a:pt x="432" y="646"/>
                  <a:pt x="443" y="657"/>
                  <a:pt x="447" y="670"/>
                </a:cubicBezTo>
                <a:cubicBezTo>
                  <a:pt x="453" y="672"/>
                  <a:pt x="448" y="676"/>
                  <a:pt x="450" y="680"/>
                </a:cubicBezTo>
                <a:cubicBezTo>
                  <a:pt x="454" y="687"/>
                  <a:pt x="456" y="696"/>
                  <a:pt x="461" y="703"/>
                </a:cubicBezTo>
                <a:cubicBezTo>
                  <a:pt x="462" y="713"/>
                  <a:pt x="470" y="721"/>
                  <a:pt x="470" y="731"/>
                </a:cubicBezTo>
                <a:cubicBezTo>
                  <a:pt x="474" y="733"/>
                  <a:pt x="474" y="733"/>
                  <a:pt x="474" y="733"/>
                </a:cubicBezTo>
                <a:cubicBezTo>
                  <a:pt x="477" y="753"/>
                  <a:pt x="480" y="769"/>
                  <a:pt x="484" y="788"/>
                </a:cubicBezTo>
                <a:cubicBezTo>
                  <a:pt x="482" y="799"/>
                  <a:pt x="490" y="810"/>
                  <a:pt x="483" y="816"/>
                </a:cubicBezTo>
                <a:cubicBezTo>
                  <a:pt x="482" y="822"/>
                  <a:pt x="490" y="819"/>
                  <a:pt x="487" y="825"/>
                </a:cubicBezTo>
                <a:cubicBezTo>
                  <a:pt x="483" y="821"/>
                  <a:pt x="483" y="821"/>
                  <a:pt x="483" y="821"/>
                </a:cubicBezTo>
                <a:cubicBezTo>
                  <a:pt x="481" y="828"/>
                  <a:pt x="479" y="838"/>
                  <a:pt x="478" y="845"/>
                </a:cubicBezTo>
                <a:cubicBezTo>
                  <a:pt x="478" y="846"/>
                  <a:pt x="478" y="847"/>
                  <a:pt x="478" y="848"/>
                </a:cubicBezTo>
                <a:cubicBezTo>
                  <a:pt x="486" y="843"/>
                  <a:pt x="481" y="831"/>
                  <a:pt x="484" y="826"/>
                </a:cubicBezTo>
                <a:cubicBezTo>
                  <a:pt x="489" y="833"/>
                  <a:pt x="482" y="843"/>
                  <a:pt x="484" y="849"/>
                </a:cubicBezTo>
                <a:cubicBezTo>
                  <a:pt x="480" y="851"/>
                  <a:pt x="477" y="859"/>
                  <a:pt x="474" y="864"/>
                </a:cubicBezTo>
                <a:cubicBezTo>
                  <a:pt x="474" y="871"/>
                  <a:pt x="474" y="871"/>
                  <a:pt x="474" y="871"/>
                </a:cubicBezTo>
                <a:cubicBezTo>
                  <a:pt x="476" y="869"/>
                  <a:pt x="476" y="869"/>
                  <a:pt x="476" y="869"/>
                </a:cubicBezTo>
                <a:cubicBezTo>
                  <a:pt x="476" y="870"/>
                  <a:pt x="476" y="871"/>
                  <a:pt x="475" y="871"/>
                </a:cubicBezTo>
                <a:cubicBezTo>
                  <a:pt x="480" y="873"/>
                  <a:pt x="484" y="868"/>
                  <a:pt x="486" y="864"/>
                </a:cubicBezTo>
                <a:cubicBezTo>
                  <a:pt x="488" y="858"/>
                  <a:pt x="488" y="858"/>
                  <a:pt x="488" y="858"/>
                </a:cubicBezTo>
                <a:cubicBezTo>
                  <a:pt x="485" y="857"/>
                  <a:pt x="485" y="857"/>
                  <a:pt x="485" y="857"/>
                </a:cubicBezTo>
                <a:cubicBezTo>
                  <a:pt x="489" y="852"/>
                  <a:pt x="485" y="846"/>
                  <a:pt x="488" y="839"/>
                </a:cubicBezTo>
                <a:cubicBezTo>
                  <a:pt x="491" y="848"/>
                  <a:pt x="491" y="848"/>
                  <a:pt x="491" y="848"/>
                </a:cubicBezTo>
                <a:cubicBezTo>
                  <a:pt x="494" y="841"/>
                  <a:pt x="494" y="841"/>
                  <a:pt x="494" y="841"/>
                </a:cubicBezTo>
                <a:cubicBezTo>
                  <a:pt x="491" y="854"/>
                  <a:pt x="492" y="872"/>
                  <a:pt x="475" y="876"/>
                </a:cubicBezTo>
                <a:cubicBezTo>
                  <a:pt x="479" y="877"/>
                  <a:pt x="479" y="877"/>
                  <a:pt x="479" y="877"/>
                </a:cubicBezTo>
                <a:cubicBezTo>
                  <a:pt x="477" y="878"/>
                  <a:pt x="480" y="882"/>
                  <a:pt x="477" y="883"/>
                </a:cubicBezTo>
                <a:cubicBezTo>
                  <a:pt x="471" y="880"/>
                  <a:pt x="471" y="880"/>
                  <a:pt x="471" y="880"/>
                </a:cubicBezTo>
                <a:cubicBezTo>
                  <a:pt x="469" y="883"/>
                  <a:pt x="469" y="888"/>
                  <a:pt x="464" y="889"/>
                </a:cubicBezTo>
                <a:cubicBezTo>
                  <a:pt x="465" y="887"/>
                  <a:pt x="460" y="884"/>
                  <a:pt x="458" y="886"/>
                </a:cubicBezTo>
                <a:cubicBezTo>
                  <a:pt x="457" y="887"/>
                  <a:pt x="456" y="888"/>
                  <a:pt x="456" y="889"/>
                </a:cubicBezTo>
                <a:cubicBezTo>
                  <a:pt x="462" y="889"/>
                  <a:pt x="465" y="893"/>
                  <a:pt x="464" y="897"/>
                </a:cubicBezTo>
                <a:cubicBezTo>
                  <a:pt x="457" y="905"/>
                  <a:pt x="457" y="905"/>
                  <a:pt x="457" y="905"/>
                </a:cubicBezTo>
                <a:cubicBezTo>
                  <a:pt x="453" y="901"/>
                  <a:pt x="446" y="900"/>
                  <a:pt x="440" y="898"/>
                </a:cubicBezTo>
                <a:cubicBezTo>
                  <a:pt x="437" y="902"/>
                  <a:pt x="424" y="899"/>
                  <a:pt x="430" y="907"/>
                </a:cubicBezTo>
                <a:cubicBezTo>
                  <a:pt x="438" y="905"/>
                  <a:pt x="444" y="906"/>
                  <a:pt x="452" y="905"/>
                </a:cubicBezTo>
                <a:cubicBezTo>
                  <a:pt x="453" y="912"/>
                  <a:pt x="449" y="921"/>
                  <a:pt x="443" y="927"/>
                </a:cubicBezTo>
                <a:cubicBezTo>
                  <a:pt x="442" y="926"/>
                  <a:pt x="441" y="925"/>
                  <a:pt x="439" y="926"/>
                </a:cubicBezTo>
                <a:cubicBezTo>
                  <a:pt x="436" y="928"/>
                  <a:pt x="441" y="931"/>
                  <a:pt x="436" y="932"/>
                </a:cubicBezTo>
                <a:cubicBezTo>
                  <a:pt x="434" y="933"/>
                  <a:pt x="431" y="929"/>
                  <a:pt x="430" y="933"/>
                </a:cubicBezTo>
                <a:cubicBezTo>
                  <a:pt x="428" y="936"/>
                  <a:pt x="428" y="936"/>
                  <a:pt x="428" y="936"/>
                </a:cubicBezTo>
                <a:cubicBezTo>
                  <a:pt x="424" y="933"/>
                  <a:pt x="419" y="931"/>
                  <a:pt x="414" y="930"/>
                </a:cubicBezTo>
                <a:cubicBezTo>
                  <a:pt x="413" y="933"/>
                  <a:pt x="409" y="938"/>
                  <a:pt x="414" y="939"/>
                </a:cubicBezTo>
                <a:cubicBezTo>
                  <a:pt x="414" y="940"/>
                  <a:pt x="408" y="944"/>
                  <a:pt x="412" y="946"/>
                </a:cubicBezTo>
                <a:cubicBezTo>
                  <a:pt x="410" y="945"/>
                  <a:pt x="410" y="945"/>
                  <a:pt x="410" y="945"/>
                </a:cubicBezTo>
                <a:cubicBezTo>
                  <a:pt x="407" y="953"/>
                  <a:pt x="397" y="955"/>
                  <a:pt x="397" y="964"/>
                </a:cubicBezTo>
                <a:cubicBezTo>
                  <a:pt x="391" y="967"/>
                  <a:pt x="382" y="962"/>
                  <a:pt x="380" y="955"/>
                </a:cubicBezTo>
                <a:cubicBezTo>
                  <a:pt x="380" y="955"/>
                  <a:pt x="380" y="953"/>
                  <a:pt x="379" y="953"/>
                </a:cubicBezTo>
                <a:cubicBezTo>
                  <a:pt x="378" y="953"/>
                  <a:pt x="377" y="953"/>
                  <a:pt x="376" y="954"/>
                </a:cubicBezTo>
                <a:cubicBezTo>
                  <a:pt x="375" y="958"/>
                  <a:pt x="382" y="959"/>
                  <a:pt x="377" y="962"/>
                </a:cubicBezTo>
                <a:cubicBezTo>
                  <a:pt x="376" y="959"/>
                  <a:pt x="374" y="957"/>
                  <a:pt x="372" y="955"/>
                </a:cubicBezTo>
                <a:cubicBezTo>
                  <a:pt x="374" y="952"/>
                  <a:pt x="374" y="952"/>
                  <a:pt x="374" y="952"/>
                </a:cubicBezTo>
                <a:cubicBezTo>
                  <a:pt x="370" y="951"/>
                  <a:pt x="365" y="950"/>
                  <a:pt x="361" y="951"/>
                </a:cubicBezTo>
                <a:cubicBezTo>
                  <a:pt x="366" y="955"/>
                  <a:pt x="363" y="961"/>
                  <a:pt x="370" y="965"/>
                </a:cubicBezTo>
                <a:cubicBezTo>
                  <a:pt x="370" y="966"/>
                  <a:pt x="370" y="966"/>
                  <a:pt x="370" y="966"/>
                </a:cubicBezTo>
                <a:cubicBezTo>
                  <a:pt x="361" y="967"/>
                  <a:pt x="349" y="964"/>
                  <a:pt x="340" y="963"/>
                </a:cubicBezTo>
                <a:cubicBezTo>
                  <a:pt x="351" y="971"/>
                  <a:pt x="351" y="971"/>
                  <a:pt x="351" y="971"/>
                </a:cubicBezTo>
                <a:cubicBezTo>
                  <a:pt x="346" y="977"/>
                  <a:pt x="340" y="971"/>
                  <a:pt x="335" y="970"/>
                </a:cubicBezTo>
                <a:cubicBezTo>
                  <a:pt x="322" y="961"/>
                  <a:pt x="304" y="960"/>
                  <a:pt x="294" y="946"/>
                </a:cubicBezTo>
                <a:cubicBezTo>
                  <a:pt x="274" y="937"/>
                  <a:pt x="261" y="922"/>
                  <a:pt x="242" y="912"/>
                </a:cubicBezTo>
                <a:cubicBezTo>
                  <a:pt x="241" y="909"/>
                  <a:pt x="238" y="907"/>
                  <a:pt x="236" y="907"/>
                </a:cubicBezTo>
                <a:cubicBezTo>
                  <a:pt x="236" y="912"/>
                  <a:pt x="236" y="912"/>
                  <a:pt x="236" y="912"/>
                </a:cubicBezTo>
                <a:cubicBezTo>
                  <a:pt x="226" y="905"/>
                  <a:pt x="212" y="901"/>
                  <a:pt x="208" y="889"/>
                </a:cubicBezTo>
                <a:cubicBezTo>
                  <a:pt x="195" y="889"/>
                  <a:pt x="194" y="875"/>
                  <a:pt x="183" y="871"/>
                </a:cubicBezTo>
                <a:cubicBezTo>
                  <a:pt x="163" y="845"/>
                  <a:pt x="130" y="839"/>
                  <a:pt x="109" y="815"/>
                </a:cubicBezTo>
                <a:cubicBezTo>
                  <a:pt x="107" y="815"/>
                  <a:pt x="104" y="816"/>
                  <a:pt x="103" y="813"/>
                </a:cubicBezTo>
                <a:cubicBezTo>
                  <a:pt x="102" y="812"/>
                  <a:pt x="102" y="812"/>
                  <a:pt x="102" y="812"/>
                </a:cubicBezTo>
                <a:cubicBezTo>
                  <a:pt x="104" y="811"/>
                  <a:pt x="104" y="811"/>
                  <a:pt x="104" y="811"/>
                </a:cubicBezTo>
                <a:cubicBezTo>
                  <a:pt x="133" y="822"/>
                  <a:pt x="159" y="840"/>
                  <a:pt x="186" y="857"/>
                </a:cubicBezTo>
                <a:cubicBezTo>
                  <a:pt x="189" y="857"/>
                  <a:pt x="192" y="863"/>
                  <a:pt x="195" y="858"/>
                </a:cubicBezTo>
                <a:cubicBezTo>
                  <a:pt x="194" y="856"/>
                  <a:pt x="194" y="856"/>
                  <a:pt x="194" y="856"/>
                </a:cubicBezTo>
                <a:cubicBezTo>
                  <a:pt x="206" y="863"/>
                  <a:pt x="206" y="863"/>
                  <a:pt x="206" y="863"/>
                </a:cubicBezTo>
                <a:cubicBezTo>
                  <a:pt x="203" y="856"/>
                  <a:pt x="203" y="856"/>
                  <a:pt x="203" y="856"/>
                </a:cubicBezTo>
                <a:cubicBezTo>
                  <a:pt x="188" y="847"/>
                  <a:pt x="171" y="840"/>
                  <a:pt x="159" y="828"/>
                </a:cubicBezTo>
                <a:cubicBezTo>
                  <a:pt x="156" y="825"/>
                  <a:pt x="150" y="821"/>
                  <a:pt x="145" y="820"/>
                </a:cubicBezTo>
                <a:cubicBezTo>
                  <a:pt x="140" y="813"/>
                  <a:pt x="130" y="810"/>
                  <a:pt x="130" y="801"/>
                </a:cubicBezTo>
                <a:cubicBezTo>
                  <a:pt x="117" y="788"/>
                  <a:pt x="101" y="783"/>
                  <a:pt x="89" y="768"/>
                </a:cubicBezTo>
                <a:cubicBezTo>
                  <a:pt x="86" y="766"/>
                  <a:pt x="84" y="763"/>
                  <a:pt x="82" y="761"/>
                </a:cubicBezTo>
                <a:cubicBezTo>
                  <a:pt x="91" y="760"/>
                  <a:pt x="96" y="774"/>
                  <a:pt x="106" y="768"/>
                </a:cubicBezTo>
                <a:cubicBezTo>
                  <a:pt x="102" y="760"/>
                  <a:pt x="91" y="754"/>
                  <a:pt x="87" y="745"/>
                </a:cubicBezTo>
                <a:cubicBezTo>
                  <a:pt x="82" y="745"/>
                  <a:pt x="86" y="750"/>
                  <a:pt x="82" y="751"/>
                </a:cubicBezTo>
                <a:cubicBezTo>
                  <a:pt x="78" y="747"/>
                  <a:pt x="68" y="744"/>
                  <a:pt x="70" y="737"/>
                </a:cubicBezTo>
                <a:cubicBezTo>
                  <a:pt x="77" y="739"/>
                  <a:pt x="77" y="739"/>
                  <a:pt x="77" y="739"/>
                </a:cubicBezTo>
                <a:cubicBezTo>
                  <a:pt x="75" y="733"/>
                  <a:pt x="70" y="725"/>
                  <a:pt x="63" y="722"/>
                </a:cubicBezTo>
                <a:cubicBezTo>
                  <a:pt x="52" y="714"/>
                  <a:pt x="41" y="704"/>
                  <a:pt x="29" y="701"/>
                </a:cubicBezTo>
                <a:cubicBezTo>
                  <a:pt x="29" y="699"/>
                  <a:pt x="29" y="699"/>
                  <a:pt x="29" y="699"/>
                </a:cubicBezTo>
                <a:cubicBezTo>
                  <a:pt x="19" y="692"/>
                  <a:pt x="10" y="686"/>
                  <a:pt x="0" y="678"/>
                </a:cubicBezTo>
                <a:cubicBezTo>
                  <a:pt x="1" y="677"/>
                  <a:pt x="1" y="677"/>
                  <a:pt x="1" y="677"/>
                </a:cubicBezTo>
                <a:cubicBezTo>
                  <a:pt x="20" y="684"/>
                  <a:pt x="34" y="700"/>
                  <a:pt x="53" y="705"/>
                </a:cubicBezTo>
                <a:cubicBezTo>
                  <a:pt x="54" y="704"/>
                  <a:pt x="54" y="704"/>
                  <a:pt x="54" y="704"/>
                </a:cubicBezTo>
                <a:cubicBezTo>
                  <a:pt x="47" y="704"/>
                  <a:pt x="52" y="692"/>
                  <a:pt x="45" y="695"/>
                </a:cubicBezTo>
                <a:cubicBezTo>
                  <a:pt x="42" y="684"/>
                  <a:pt x="32" y="677"/>
                  <a:pt x="27" y="668"/>
                </a:cubicBezTo>
                <a:cubicBezTo>
                  <a:pt x="34" y="668"/>
                  <a:pt x="40" y="679"/>
                  <a:pt x="48" y="680"/>
                </a:cubicBezTo>
                <a:cubicBezTo>
                  <a:pt x="86" y="705"/>
                  <a:pt x="125" y="727"/>
                  <a:pt x="167" y="742"/>
                </a:cubicBezTo>
                <a:cubicBezTo>
                  <a:pt x="171" y="741"/>
                  <a:pt x="171" y="741"/>
                  <a:pt x="171" y="741"/>
                </a:cubicBezTo>
                <a:cubicBezTo>
                  <a:pt x="212" y="758"/>
                  <a:pt x="252" y="782"/>
                  <a:pt x="295" y="795"/>
                </a:cubicBezTo>
                <a:cubicBezTo>
                  <a:pt x="308" y="794"/>
                  <a:pt x="319" y="799"/>
                  <a:pt x="330" y="803"/>
                </a:cubicBezTo>
                <a:cubicBezTo>
                  <a:pt x="337" y="786"/>
                  <a:pt x="319" y="773"/>
                  <a:pt x="312" y="758"/>
                </a:cubicBezTo>
                <a:cubicBezTo>
                  <a:pt x="286" y="734"/>
                  <a:pt x="262" y="703"/>
                  <a:pt x="235" y="677"/>
                </a:cubicBezTo>
                <a:cubicBezTo>
                  <a:pt x="211" y="661"/>
                  <a:pt x="194" y="636"/>
                  <a:pt x="175" y="615"/>
                </a:cubicBezTo>
                <a:cubicBezTo>
                  <a:pt x="173" y="609"/>
                  <a:pt x="167" y="610"/>
                  <a:pt x="161" y="609"/>
                </a:cubicBezTo>
                <a:cubicBezTo>
                  <a:pt x="165" y="607"/>
                  <a:pt x="162" y="602"/>
                  <a:pt x="161" y="599"/>
                </a:cubicBezTo>
                <a:cubicBezTo>
                  <a:pt x="182" y="583"/>
                  <a:pt x="182" y="583"/>
                  <a:pt x="182" y="583"/>
                </a:cubicBezTo>
                <a:cubicBezTo>
                  <a:pt x="181" y="576"/>
                  <a:pt x="174" y="569"/>
                  <a:pt x="169" y="561"/>
                </a:cubicBezTo>
                <a:cubicBezTo>
                  <a:pt x="168" y="562"/>
                  <a:pt x="167" y="561"/>
                  <a:pt x="166" y="560"/>
                </a:cubicBezTo>
                <a:cubicBezTo>
                  <a:pt x="168" y="557"/>
                  <a:pt x="168" y="557"/>
                  <a:pt x="168" y="557"/>
                </a:cubicBezTo>
                <a:cubicBezTo>
                  <a:pt x="173" y="563"/>
                  <a:pt x="176" y="574"/>
                  <a:pt x="186" y="575"/>
                </a:cubicBezTo>
                <a:cubicBezTo>
                  <a:pt x="188" y="568"/>
                  <a:pt x="178" y="563"/>
                  <a:pt x="183" y="555"/>
                </a:cubicBezTo>
                <a:cubicBezTo>
                  <a:pt x="184" y="561"/>
                  <a:pt x="189" y="569"/>
                  <a:pt x="193" y="570"/>
                </a:cubicBezTo>
                <a:cubicBezTo>
                  <a:pt x="192" y="573"/>
                  <a:pt x="194" y="574"/>
                  <a:pt x="196" y="575"/>
                </a:cubicBezTo>
                <a:cubicBezTo>
                  <a:pt x="197" y="575"/>
                  <a:pt x="197" y="574"/>
                  <a:pt x="198" y="574"/>
                </a:cubicBezTo>
                <a:cubicBezTo>
                  <a:pt x="198" y="568"/>
                  <a:pt x="195" y="563"/>
                  <a:pt x="192" y="559"/>
                </a:cubicBezTo>
                <a:cubicBezTo>
                  <a:pt x="189" y="559"/>
                  <a:pt x="189" y="559"/>
                  <a:pt x="189" y="559"/>
                </a:cubicBezTo>
                <a:cubicBezTo>
                  <a:pt x="192" y="552"/>
                  <a:pt x="180" y="545"/>
                  <a:pt x="189" y="539"/>
                </a:cubicBezTo>
                <a:cubicBezTo>
                  <a:pt x="192" y="543"/>
                  <a:pt x="198" y="545"/>
                  <a:pt x="201" y="541"/>
                </a:cubicBezTo>
                <a:cubicBezTo>
                  <a:pt x="204" y="535"/>
                  <a:pt x="196" y="529"/>
                  <a:pt x="198" y="523"/>
                </a:cubicBezTo>
                <a:cubicBezTo>
                  <a:pt x="202" y="527"/>
                  <a:pt x="203" y="537"/>
                  <a:pt x="212" y="534"/>
                </a:cubicBezTo>
                <a:cubicBezTo>
                  <a:pt x="213" y="534"/>
                  <a:pt x="214" y="533"/>
                  <a:pt x="215" y="532"/>
                </a:cubicBezTo>
                <a:cubicBezTo>
                  <a:pt x="217" y="527"/>
                  <a:pt x="211" y="529"/>
                  <a:pt x="211" y="525"/>
                </a:cubicBezTo>
                <a:cubicBezTo>
                  <a:pt x="215" y="519"/>
                  <a:pt x="215" y="519"/>
                  <a:pt x="215" y="519"/>
                </a:cubicBezTo>
                <a:cubicBezTo>
                  <a:pt x="209" y="519"/>
                  <a:pt x="210" y="506"/>
                  <a:pt x="204" y="513"/>
                </a:cubicBezTo>
                <a:cubicBezTo>
                  <a:pt x="202" y="515"/>
                  <a:pt x="202" y="518"/>
                  <a:pt x="204" y="520"/>
                </a:cubicBezTo>
                <a:cubicBezTo>
                  <a:pt x="202" y="519"/>
                  <a:pt x="198" y="511"/>
                  <a:pt x="201" y="505"/>
                </a:cubicBezTo>
                <a:cubicBezTo>
                  <a:pt x="205" y="489"/>
                  <a:pt x="232" y="507"/>
                  <a:pt x="225" y="486"/>
                </a:cubicBezTo>
                <a:cubicBezTo>
                  <a:pt x="238" y="473"/>
                  <a:pt x="238" y="473"/>
                  <a:pt x="238" y="473"/>
                </a:cubicBezTo>
                <a:cubicBezTo>
                  <a:pt x="238" y="479"/>
                  <a:pt x="248" y="480"/>
                  <a:pt x="249" y="486"/>
                </a:cubicBezTo>
                <a:cubicBezTo>
                  <a:pt x="245" y="479"/>
                  <a:pt x="255" y="477"/>
                  <a:pt x="258" y="471"/>
                </a:cubicBezTo>
                <a:cubicBezTo>
                  <a:pt x="290" y="462"/>
                  <a:pt x="327" y="471"/>
                  <a:pt x="356" y="480"/>
                </a:cubicBezTo>
                <a:cubicBezTo>
                  <a:pt x="358" y="482"/>
                  <a:pt x="363" y="484"/>
                  <a:pt x="367" y="483"/>
                </a:cubicBezTo>
                <a:cubicBezTo>
                  <a:pt x="376" y="487"/>
                  <a:pt x="389" y="489"/>
                  <a:pt x="395" y="496"/>
                </a:cubicBezTo>
                <a:cubicBezTo>
                  <a:pt x="396" y="495"/>
                  <a:pt x="400" y="497"/>
                  <a:pt x="400" y="499"/>
                </a:cubicBezTo>
                <a:cubicBezTo>
                  <a:pt x="416" y="500"/>
                  <a:pt x="424" y="516"/>
                  <a:pt x="440" y="517"/>
                </a:cubicBezTo>
                <a:cubicBezTo>
                  <a:pt x="518" y="551"/>
                  <a:pt x="575" y="625"/>
                  <a:pt x="641" y="681"/>
                </a:cubicBezTo>
                <a:cubicBezTo>
                  <a:pt x="636" y="670"/>
                  <a:pt x="631" y="658"/>
                  <a:pt x="622" y="648"/>
                </a:cubicBezTo>
                <a:cubicBezTo>
                  <a:pt x="635" y="663"/>
                  <a:pt x="653" y="687"/>
                  <a:pt x="668" y="704"/>
                </a:cubicBezTo>
                <a:cubicBezTo>
                  <a:pt x="666" y="707"/>
                  <a:pt x="670" y="709"/>
                  <a:pt x="672" y="712"/>
                </a:cubicBezTo>
                <a:cubicBezTo>
                  <a:pt x="678" y="717"/>
                  <a:pt x="682" y="724"/>
                  <a:pt x="688" y="729"/>
                </a:cubicBezTo>
                <a:cubicBezTo>
                  <a:pt x="689" y="728"/>
                  <a:pt x="689" y="728"/>
                  <a:pt x="689" y="728"/>
                </a:cubicBezTo>
                <a:cubicBezTo>
                  <a:pt x="683" y="716"/>
                  <a:pt x="678" y="701"/>
                  <a:pt x="666" y="693"/>
                </a:cubicBezTo>
                <a:cubicBezTo>
                  <a:pt x="652" y="671"/>
                  <a:pt x="638" y="648"/>
                  <a:pt x="622" y="628"/>
                </a:cubicBezTo>
                <a:cubicBezTo>
                  <a:pt x="622" y="633"/>
                  <a:pt x="628" y="638"/>
                  <a:pt x="626" y="642"/>
                </a:cubicBezTo>
                <a:cubicBezTo>
                  <a:pt x="613" y="629"/>
                  <a:pt x="606" y="613"/>
                  <a:pt x="596" y="598"/>
                </a:cubicBezTo>
                <a:cubicBezTo>
                  <a:pt x="601" y="601"/>
                  <a:pt x="606" y="607"/>
                  <a:pt x="610" y="613"/>
                </a:cubicBezTo>
                <a:cubicBezTo>
                  <a:pt x="611" y="608"/>
                  <a:pt x="606" y="603"/>
                  <a:pt x="604" y="598"/>
                </a:cubicBezTo>
                <a:cubicBezTo>
                  <a:pt x="600" y="589"/>
                  <a:pt x="585" y="578"/>
                  <a:pt x="586" y="568"/>
                </a:cubicBezTo>
                <a:cubicBezTo>
                  <a:pt x="574" y="558"/>
                  <a:pt x="574" y="541"/>
                  <a:pt x="562" y="532"/>
                </a:cubicBezTo>
                <a:cubicBezTo>
                  <a:pt x="554" y="519"/>
                  <a:pt x="546" y="506"/>
                  <a:pt x="537" y="495"/>
                </a:cubicBezTo>
                <a:cubicBezTo>
                  <a:pt x="539" y="490"/>
                  <a:pt x="530" y="487"/>
                  <a:pt x="530" y="483"/>
                </a:cubicBezTo>
                <a:cubicBezTo>
                  <a:pt x="524" y="478"/>
                  <a:pt x="522" y="466"/>
                  <a:pt x="512" y="465"/>
                </a:cubicBezTo>
                <a:cubicBezTo>
                  <a:pt x="505" y="446"/>
                  <a:pt x="486" y="436"/>
                  <a:pt x="480" y="416"/>
                </a:cubicBezTo>
                <a:cubicBezTo>
                  <a:pt x="477" y="413"/>
                  <a:pt x="473" y="409"/>
                  <a:pt x="474" y="404"/>
                </a:cubicBezTo>
                <a:cubicBezTo>
                  <a:pt x="465" y="397"/>
                  <a:pt x="461" y="387"/>
                  <a:pt x="455" y="379"/>
                </a:cubicBezTo>
                <a:cubicBezTo>
                  <a:pt x="455" y="375"/>
                  <a:pt x="455" y="375"/>
                  <a:pt x="455" y="375"/>
                </a:cubicBezTo>
                <a:cubicBezTo>
                  <a:pt x="454" y="373"/>
                  <a:pt x="452" y="375"/>
                  <a:pt x="452" y="376"/>
                </a:cubicBezTo>
                <a:cubicBezTo>
                  <a:pt x="452" y="382"/>
                  <a:pt x="452" y="382"/>
                  <a:pt x="452" y="382"/>
                </a:cubicBezTo>
                <a:cubicBezTo>
                  <a:pt x="447" y="380"/>
                  <a:pt x="446" y="373"/>
                  <a:pt x="440" y="372"/>
                </a:cubicBezTo>
                <a:cubicBezTo>
                  <a:pt x="436" y="367"/>
                  <a:pt x="431" y="361"/>
                  <a:pt x="432" y="355"/>
                </a:cubicBezTo>
                <a:cubicBezTo>
                  <a:pt x="440" y="348"/>
                  <a:pt x="441" y="332"/>
                  <a:pt x="454" y="339"/>
                </a:cubicBezTo>
                <a:cubicBezTo>
                  <a:pt x="458" y="337"/>
                  <a:pt x="463" y="342"/>
                  <a:pt x="464" y="347"/>
                </a:cubicBezTo>
                <a:cubicBezTo>
                  <a:pt x="464" y="347"/>
                  <a:pt x="464" y="347"/>
                  <a:pt x="464" y="347"/>
                </a:cubicBezTo>
                <a:cubicBezTo>
                  <a:pt x="471" y="349"/>
                  <a:pt x="478" y="347"/>
                  <a:pt x="484" y="348"/>
                </a:cubicBezTo>
                <a:cubicBezTo>
                  <a:pt x="485" y="349"/>
                  <a:pt x="486" y="352"/>
                  <a:pt x="489" y="351"/>
                </a:cubicBezTo>
                <a:cubicBezTo>
                  <a:pt x="488" y="338"/>
                  <a:pt x="474" y="327"/>
                  <a:pt x="470" y="315"/>
                </a:cubicBezTo>
                <a:cubicBezTo>
                  <a:pt x="473" y="306"/>
                  <a:pt x="462" y="312"/>
                  <a:pt x="464" y="304"/>
                </a:cubicBezTo>
                <a:cubicBezTo>
                  <a:pt x="461" y="293"/>
                  <a:pt x="477" y="289"/>
                  <a:pt x="471" y="279"/>
                </a:cubicBezTo>
                <a:cubicBezTo>
                  <a:pt x="472" y="277"/>
                  <a:pt x="472" y="275"/>
                  <a:pt x="474" y="274"/>
                </a:cubicBezTo>
                <a:cubicBezTo>
                  <a:pt x="485" y="278"/>
                  <a:pt x="485" y="291"/>
                  <a:pt x="498" y="292"/>
                </a:cubicBezTo>
                <a:cubicBezTo>
                  <a:pt x="500" y="289"/>
                  <a:pt x="508" y="290"/>
                  <a:pt x="504" y="283"/>
                </a:cubicBezTo>
                <a:cubicBezTo>
                  <a:pt x="500" y="278"/>
                  <a:pt x="502" y="271"/>
                  <a:pt x="497" y="267"/>
                </a:cubicBezTo>
                <a:cubicBezTo>
                  <a:pt x="505" y="263"/>
                  <a:pt x="501" y="275"/>
                  <a:pt x="506" y="277"/>
                </a:cubicBezTo>
                <a:cubicBezTo>
                  <a:pt x="509" y="273"/>
                  <a:pt x="516" y="277"/>
                  <a:pt x="518" y="270"/>
                </a:cubicBezTo>
                <a:cubicBezTo>
                  <a:pt x="521" y="280"/>
                  <a:pt x="529" y="285"/>
                  <a:pt x="535" y="293"/>
                </a:cubicBezTo>
                <a:cubicBezTo>
                  <a:pt x="535" y="289"/>
                  <a:pt x="534" y="284"/>
                  <a:pt x="530" y="280"/>
                </a:cubicBezTo>
                <a:cubicBezTo>
                  <a:pt x="530" y="274"/>
                  <a:pt x="536" y="270"/>
                  <a:pt x="534" y="265"/>
                </a:cubicBezTo>
                <a:cubicBezTo>
                  <a:pt x="537" y="263"/>
                  <a:pt x="538" y="269"/>
                  <a:pt x="539" y="272"/>
                </a:cubicBezTo>
                <a:cubicBezTo>
                  <a:pt x="545" y="277"/>
                  <a:pt x="545" y="277"/>
                  <a:pt x="545" y="277"/>
                </a:cubicBezTo>
                <a:cubicBezTo>
                  <a:pt x="542" y="269"/>
                  <a:pt x="548" y="257"/>
                  <a:pt x="537" y="253"/>
                </a:cubicBezTo>
                <a:cubicBezTo>
                  <a:pt x="530" y="254"/>
                  <a:pt x="535" y="246"/>
                  <a:pt x="531" y="242"/>
                </a:cubicBezTo>
                <a:cubicBezTo>
                  <a:pt x="528" y="234"/>
                  <a:pt x="523" y="225"/>
                  <a:pt x="534" y="219"/>
                </a:cubicBezTo>
                <a:cubicBezTo>
                  <a:pt x="535" y="218"/>
                  <a:pt x="535" y="218"/>
                  <a:pt x="535" y="218"/>
                </a:cubicBezTo>
                <a:cubicBezTo>
                  <a:pt x="544" y="227"/>
                  <a:pt x="545" y="243"/>
                  <a:pt x="549" y="253"/>
                </a:cubicBezTo>
                <a:cubicBezTo>
                  <a:pt x="556" y="252"/>
                  <a:pt x="553" y="265"/>
                  <a:pt x="560" y="258"/>
                </a:cubicBezTo>
                <a:cubicBezTo>
                  <a:pt x="562" y="259"/>
                  <a:pt x="562" y="259"/>
                  <a:pt x="562" y="259"/>
                </a:cubicBezTo>
                <a:cubicBezTo>
                  <a:pt x="564" y="258"/>
                  <a:pt x="564" y="257"/>
                  <a:pt x="562" y="255"/>
                </a:cubicBezTo>
                <a:cubicBezTo>
                  <a:pt x="562" y="254"/>
                  <a:pt x="562" y="254"/>
                  <a:pt x="562" y="254"/>
                </a:cubicBezTo>
                <a:cubicBezTo>
                  <a:pt x="562" y="253"/>
                  <a:pt x="562" y="253"/>
                  <a:pt x="562" y="253"/>
                </a:cubicBezTo>
                <a:cubicBezTo>
                  <a:pt x="566" y="256"/>
                  <a:pt x="565" y="263"/>
                  <a:pt x="568" y="267"/>
                </a:cubicBezTo>
                <a:cubicBezTo>
                  <a:pt x="570" y="273"/>
                  <a:pt x="572" y="280"/>
                  <a:pt x="580" y="279"/>
                </a:cubicBezTo>
                <a:cubicBezTo>
                  <a:pt x="583" y="271"/>
                  <a:pt x="575" y="263"/>
                  <a:pt x="571" y="256"/>
                </a:cubicBezTo>
                <a:cubicBezTo>
                  <a:pt x="565" y="246"/>
                  <a:pt x="570" y="235"/>
                  <a:pt x="572" y="225"/>
                </a:cubicBezTo>
                <a:cubicBezTo>
                  <a:pt x="572" y="216"/>
                  <a:pt x="563" y="212"/>
                  <a:pt x="562" y="203"/>
                </a:cubicBezTo>
                <a:cubicBezTo>
                  <a:pt x="565" y="206"/>
                  <a:pt x="566" y="212"/>
                  <a:pt x="570" y="214"/>
                </a:cubicBezTo>
                <a:cubicBezTo>
                  <a:pt x="570" y="210"/>
                  <a:pt x="571" y="203"/>
                  <a:pt x="566" y="201"/>
                </a:cubicBezTo>
                <a:cubicBezTo>
                  <a:pt x="567" y="199"/>
                  <a:pt x="566" y="198"/>
                  <a:pt x="568" y="197"/>
                </a:cubicBezTo>
                <a:cubicBezTo>
                  <a:pt x="571" y="204"/>
                  <a:pt x="571" y="204"/>
                  <a:pt x="571" y="204"/>
                </a:cubicBezTo>
                <a:cubicBezTo>
                  <a:pt x="573" y="201"/>
                  <a:pt x="578" y="199"/>
                  <a:pt x="577" y="194"/>
                </a:cubicBezTo>
                <a:cubicBezTo>
                  <a:pt x="584" y="195"/>
                  <a:pt x="595" y="197"/>
                  <a:pt x="601" y="189"/>
                </a:cubicBezTo>
                <a:cubicBezTo>
                  <a:pt x="608" y="188"/>
                  <a:pt x="614" y="191"/>
                  <a:pt x="621" y="193"/>
                </a:cubicBezTo>
                <a:cubicBezTo>
                  <a:pt x="618" y="194"/>
                  <a:pt x="618" y="194"/>
                  <a:pt x="618" y="194"/>
                </a:cubicBezTo>
                <a:cubicBezTo>
                  <a:pt x="621" y="199"/>
                  <a:pt x="626" y="204"/>
                  <a:pt x="632" y="203"/>
                </a:cubicBezTo>
                <a:cubicBezTo>
                  <a:pt x="636" y="195"/>
                  <a:pt x="642" y="205"/>
                  <a:pt x="649" y="204"/>
                </a:cubicBezTo>
                <a:cubicBezTo>
                  <a:pt x="660" y="213"/>
                  <a:pt x="674" y="215"/>
                  <a:pt x="686" y="223"/>
                </a:cubicBezTo>
                <a:cubicBezTo>
                  <a:pt x="716" y="234"/>
                  <a:pt x="742" y="257"/>
                  <a:pt x="770" y="273"/>
                </a:cubicBezTo>
                <a:cubicBezTo>
                  <a:pt x="769" y="266"/>
                  <a:pt x="762" y="260"/>
                  <a:pt x="757" y="253"/>
                </a:cubicBezTo>
                <a:cubicBezTo>
                  <a:pt x="741" y="248"/>
                  <a:pt x="733" y="229"/>
                  <a:pt x="716" y="225"/>
                </a:cubicBezTo>
                <a:cubicBezTo>
                  <a:pt x="714" y="223"/>
                  <a:pt x="713" y="221"/>
                  <a:pt x="712" y="218"/>
                </a:cubicBezTo>
                <a:cubicBezTo>
                  <a:pt x="717" y="222"/>
                  <a:pt x="726" y="217"/>
                  <a:pt x="726" y="226"/>
                </a:cubicBezTo>
                <a:cubicBezTo>
                  <a:pt x="730" y="230"/>
                  <a:pt x="730" y="230"/>
                  <a:pt x="730" y="230"/>
                </a:cubicBezTo>
                <a:cubicBezTo>
                  <a:pt x="731" y="227"/>
                  <a:pt x="733" y="227"/>
                  <a:pt x="735" y="227"/>
                </a:cubicBezTo>
                <a:cubicBezTo>
                  <a:pt x="740" y="229"/>
                  <a:pt x="738" y="235"/>
                  <a:pt x="744" y="235"/>
                </a:cubicBezTo>
                <a:cubicBezTo>
                  <a:pt x="746" y="230"/>
                  <a:pt x="752" y="235"/>
                  <a:pt x="755" y="238"/>
                </a:cubicBezTo>
                <a:cubicBezTo>
                  <a:pt x="762" y="229"/>
                  <a:pt x="750" y="221"/>
                  <a:pt x="744" y="217"/>
                </a:cubicBezTo>
                <a:cubicBezTo>
                  <a:pt x="735" y="211"/>
                  <a:pt x="735" y="211"/>
                  <a:pt x="735" y="211"/>
                </a:cubicBezTo>
                <a:cubicBezTo>
                  <a:pt x="732" y="213"/>
                  <a:pt x="734" y="217"/>
                  <a:pt x="734" y="220"/>
                </a:cubicBezTo>
                <a:cubicBezTo>
                  <a:pt x="730" y="222"/>
                  <a:pt x="730" y="216"/>
                  <a:pt x="727" y="216"/>
                </a:cubicBezTo>
                <a:cubicBezTo>
                  <a:pt x="732" y="206"/>
                  <a:pt x="718" y="203"/>
                  <a:pt x="716" y="197"/>
                </a:cubicBezTo>
                <a:cubicBezTo>
                  <a:pt x="712" y="197"/>
                  <a:pt x="709" y="194"/>
                  <a:pt x="706" y="192"/>
                </a:cubicBezTo>
                <a:cubicBezTo>
                  <a:pt x="708" y="191"/>
                  <a:pt x="707" y="188"/>
                  <a:pt x="707" y="186"/>
                </a:cubicBezTo>
                <a:cubicBezTo>
                  <a:pt x="698" y="183"/>
                  <a:pt x="700" y="171"/>
                  <a:pt x="690" y="169"/>
                </a:cubicBezTo>
                <a:cubicBezTo>
                  <a:pt x="690" y="168"/>
                  <a:pt x="692" y="167"/>
                  <a:pt x="692" y="166"/>
                </a:cubicBezTo>
                <a:cubicBezTo>
                  <a:pt x="692" y="170"/>
                  <a:pt x="692" y="170"/>
                  <a:pt x="692" y="170"/>
                </a:cubicBezTo>
                <a:cubicBezTo>
                  <a:pt x="694" y="170"/>
                  <a:pt x="694" y="169"/>
                  <a:pt x="695" y="168"/>
                </a:cubicBezTo>
                <a:cubicBezTo>
                  <a:pt x="705" y="179"/>
                  <a:pt x="722" y="184"/>
                  <a:pt x="732" y="196"/>
                </a:cubicBezTo>
                <a:cubicBezTo>
                  <a:pt x="734" y="189"/>
                  <a:pt x="724" y="189"/>
                  <a:pt x="723" y="182"/>
                </a:cubicBezTo>
                <a:cubicBezTo>
                  <a:pt x="724" y="180"/>
                  <a:pt x="724" y="180"/>
                  <a:pt x="724" y="180"/>
                </a:cubicBezTo>
                <a:cubicBezTo>
                  <a:pt x="715" y="166"/>
                  <a:pt x="715" y="166"/>
                  <a:pt x="715" y="166"/>
                </a:cubicBezTo>
                <a:cubicBezTo>
                  <a:pt x="717" y="163"/>
                  <a:pt x="720" y="167"/>
                  <a:pt x="723" y="168"/>
                </a:cubicBezTo>
                <a:cubicBezTo>
                  <a:pt x="728" y="173"/>
                  <a:pt x="725" y="187"/>
                  <a:pt x="735" y="189"/>
                </a:cubicBezTo>
                <a:cubicBezTo>
                  <a:pt x="744" y="192"/>
                  <a:pt x="750" y="204"/>
                  <a:pt x="762" y="204"/>
                </a:cubicBezTo>
                <a:cubicBezTo>
                  <a:pt x="762" y="205"/>
                  <a:pt x="763" y="207"/>
                  <a:pt x="765" y="207"/>
                </a:cubicBezTo>
                <a:cubicBezTo>
                  <a:pt x="766" y="207"/>
                  <a:pt x="766" y="207"/>
                  <a:pt x="766" y="207"/>
                </a:cubicBezTo>
                <a:cubicBezTo>
                  <a:pt x="741" y="183"/>
                  <a:pt x="741" y="183"/>
                  <a:pt x="741" y="183"/>
                </a:cubicBezTo>
                <a:cubicBezTo>
                  <a:pt x="745" y="183"/>
                  <a:pt x="745" y="183"/>
                  <a:pt x="745" y="183"/>
                </a:cubicBezTo>
                <a:cubicBezTo>
                  <a:pt x="781" y="211"/>
                  <a:pt x="781" y="211"/>
                  <a:pt x="781" y="211"/>
                </a:cubicBezTo>
                <a:cubicBezTo>
                  <a:pt x="780" y="215"/>
                  <a:pt x="782" y="219"/>
                  <a:pt x="786" y="220"/>
                </a:cubicBezTo>
                <a:cubicBezTo>
                  <a:pt x="790" y="220"/>
                  <a:pt x="790" y="220"/>
                  <a:pt x="790" y="220"/>
                </a:cubicBezTo>
                <a:cubicBezTo>
                  <a:pt x="796" y="230"/>
                  <a:pt x="807" y="243"/>
                  <a:pt x="820" y="245"/>
                </a:cubicBezTo>
                <a:cubicBezTo>
                  <a:pt x="822" y="245"/>
                  <a:pt x="822" y="250"/>
                  <a:pt x="825" y="247"/>
                </a:cubicBezTo>
                <a:cubicBezTo>
                  <a:pt x="849" y="260"/>
                  <a:pt x="861" y="283"/>
                  <a:pt x="883" y="299"/>
                </a:cubicBezTo>
                <a:cubicBezTo>
                  <a:pt x="886" y="295"/>
                  <a:pt x="882" y="293"/>
                  <a:pt x="881" y="290"/>
                </a:cubicBezTo>
                <a:cubicBezTo>
                  <a:pt x="874" y="290"/>
                  <a:pt x="872" y="283"/>
                  <a:pt x="868" y="279"/>
                </a:cubicBezTo>
                <a:cubicBezTo>
                  <a:pt x="872" y="279"/>
                  <a:pt x="879" y="282"/>
                  <a:pt x="880" y="288"/>
                </a:cubicBezTo>
                <a:cubicBezTo>
                  <a:pt x="885" y="287"/>
                  <a:pt x="887" y="296"/>
                  <a:pt x="892" y="294"/>
                </a:cubicBezTo>
                <a:cubicBezTo>
                  <a:pt x="888" y="286"/>
                  <a:pt x="879" y="281"/>
                  <a:pt x="874" y="273"/>
                </a:cubicBezTo>
                <a:cubicBezTo>
                  <a:pt x="878" y="271"/>
                  <a:pt x="880" y="277"/>
                  <a:pt x="883" y="277"/>
                </a:cubicBezTo>
                <a:cubicBezTo>
                  <a:pt x="884" y="271"/>
                  <a:pt x="877" y="267"/>
                  <a:pt x="873" y="261"/>
                </a:cubicBezTo>
                <a:cubicBezTo>
                  <a:pt x="878" y="261"/>
                  <a:pt x="883" y="269"/>
                  <a:pt x="889" y="271"/>
                </a:cubicBezTo>
                <a:cubicBezTo>
                  <a:pt x="890" y="270"/>
                  <a:pt x="890" y="270"/>
                  <a:pt x="890" y="270"/>
                </a:cubicBezTo>
                <a:cubicBezTo>
                  <a:pt x="876" y="249"/>
                  <a:pt x="854" y="241"/>
                  <a:pt x="837" y="224"/>
                </a:cubicBezTo>
                <a:cubicBezTo>
                  <a:pt x="813" y="217"/>
                  <a:pt x="800" y="192"/>
                  <a:pt x="783" y="176"/>
                </a:cubicBezTo>
                <a:cubicBezTo>
                  <a:pt x="781" y="180"/>
                  <a:pt x="779" y="175"/>
                  <a:pt x="776" y="175"/>
                </a:cubicBezTo>
                <a:cubicBezTo>
                  <a:pt x="777" y="172"/>
                  <a:pt x="777" y="167"/>
                  <a:pt x="772" y="165"/>
                </a:cubicBezTo>
                <a:cubicBezTo>
                  <a:pt x="771" y="165"/>
                  <a:pt x="771" y="167"/>
                  <a:pt x="770" y="167"/>
                </a:cubicBezTo>
                <a:cubicBezTo>
                  <a:pt x="762" y="156"/>
                  <a:pt x="762" y="156"/>
                  <a:pt x="762" y="156"/>
                </a:cubicBezTo>
                <a:cubicBezTo>
                  <a:pt x="768" y="157"/>
                  <a:pt x="779" y="164"/>
                  <a:pt x="781" y="173"/>
                </a:cubicBezTo>
                <a:cubicBezTo>
                  <a:pt x="789" y="172"/>
                  <a:pt x="786" y="182"/>
                  <a:pt x="794" y="179"/>
                </a:cubicBezTo>
                <a:cubicBezTo>
                  <a:pt x="801" y="193"/>
                  <a:pt x="818" y="193"/>
                  <a:pt x="826" y="207"/>
                </a:cubicBezTo>
                <a:cubicBezTo>
                  <a:pt x="834" y="208"/>
                  <a:pt x="840" y="219"/>
                  <a:pt x="846" y="223"/>
                </a:cubicBezTo>
                <a:cubicBezTo>
                  <a:pt x="851" y="223"/>
                  <a:pt x="851" y="223"/>
                  <a:pt x="851" y="223"/>
                </a:cubicBezTo>
                <a:cubicBezTo>
                  <a:pt x="853" y="221"/>
                  <a:pt x="850" y="219"/>
                  <a:pt x="849" y="217"/>
                </a:cubicBezTo>
                <a:cubicBezTo>
                  <a:pt x="852" y="217"/>
                  <a:pt x="852" y="213"/>
                  <a:pt x="856" y="215"/>
                </a:cubicBezTo>
                <a:cubicBezTo>
                  <a:pt x="877" y="231"/>
                  <a:pt x="901" y="243"/>
                  <a:pt x="918" y="264"/>
                </a:cubicBezTo>
                <a:cubicBezTo>
                  <a:pt x="944" y="289"/>
                  <a:pt x="972" y="320"/>
                  <a:pt x="1000" y="345"/>
                </a:cubicBezTo>
                <a:cubicBezTo>
                  <a:pt x="1002" y="344"/>
                  <a:pt x="1001" y="343"/>
                  <a:pt x="1001" y="341"/>
                </a:cubicBezTo>
                <a:cubicBezTo>
                  <a:pt x="982" y="324"/>
                  <a:pt x="970" y="302"/>
                  <a:pt x="952" y="283"/>
                </a:cubicBezTo>
                <a:cubicBezTo>
                  <a:pt x="963" y="291"/>
                  <a:pt x="963" y="291"/>
                  <a:pt x="963" y="291"/>
                </a:cubicBezTo>
                <a:cubicBezTo>
                  <a:pt x="963" y="283"/>
                  <a:pt x="953" y="278"/>
                  <a:pt x="949" y="272"/>
                </a:cubicBezTo>
                <a:cubicBezTo>
                  <a:pt x="941" y="273"/>
                  <a:pt x="951" y="280"/>
                  <a:pt x="950" y="282"/>
                </a:cubicBezTo>
                <a:cubicBezTo>
                  <a:pt x="919" y="252"/>
                  <a:pt x="919" y="252"/>
                  <a:pt x="919" y="252"/>
                </a:cubicBezTo>
                <a:cubicBezTo>
                  <a:pt x="920" y="252"/>
                  <a:pt x="921" y="255"/>
                  <a:pt x="923" y="253"/>
                </a:cubicBezTo>
                <a:cubicBezTo>
                  <a:pt x="922" y="247"/>
                  <a:pt x="916" y="241"/>
                  <a:pt x="910" y="238"/>
                </a:cubicBezTo>
                <a:cubicBezTo>
                  <a:pt x="904" y="235"/>
                  <a:pt x="904" y="235"/>
                  <a:pt x="904" y="235"/>
                </a:cubicBezTo>
                <a:cubicBezTo>
                  <a:pt x="872" y="208"/>
                  <a:pt x="872" y="208"/>
                  <a:pt x="872" y="208"/>
                </a:cubicBezTo>
                <a:cubicBezTo>
                  <a:pt x="875" y="200"/>
                  <a:pt x="865" y="193"/>
                  <a:pt x="860" y="189"/>
                </a:cubicBezTo>
                <a:cubicBezTo>
                  <a:pt x="852" y="188"/>
                  <a:pt x="851" y="182"/>
                  <a:pt x="847" y="177"/>
                </a:cubicBezTo>
                <a:cubicBezTo>
                  <a:pt x="848" y="176"/>
                  <a:pt x="848" y="176"/>
                  <a:pt x="848" y="176"/>
                </a:cubicBezTo>
                <a:cubicBezTo>
                  <a:pt x="852" y="181"/>
                  <a:pt x="859" y="184"/>
                  <a:pt x="863" y="189"/>
                </a:cubicBezTo>
                <a:cubicBezTo>
                  <a:pt x="864" y="187"/>
                  <a:pt x="864" y="187"/>
                  <a:pt x="864" y="187"/>
                </a:cubicBezTo>
                <a:cubicBezTo>
                  <a:pt x="861" y="181"/>
                  <a:pt x="855" y="179"/>
                  <a:pt x="854" y="173"/>
                </a:cubicBezTo>
                <a:cubicBezTo>
                  <a:pt x="858" y="173"/>
                  <a:pt x="861" y="183"/>
                  <a:pt x="865" y="178"/>
                </a:cubicBezTo>
                <a:cubicBezTo>
                  <a:pt x="851" y="168"/>
                  <a:pt x="843" y="154"/>
                  <a:pt x="827" y="146"/>
                </a:cubicBezTo>
                <a:cubicBezTo>
                  <a:pt x="827" y="140"/>
                  <a:pt x="819" y="139"/>
                  <a:pt x="817" y="136"/>
                </a:cubicBezTo>
                <a:cubicBezTo>
                  <a:pt x="814" y="136"/>
                  <a:pt x="814" y="136"/>
                  <a:pt x="814" y="136"/>
                </a:cubicBezTo>
                <a:cubicBezTo>
                  <a:pt x="790" y="115"/>
                  <a:pt x="760" y="103"/>
                  <a:pt x="741" y="79"/>
                </a:cubicBezTo>
                <a:cubicBezTo>
                  <a:pt x="731" y="76"/>
                  <a:pt x="731" y="76"/>
                  <a:pt x="731" y="76"/>
                </a:cubicBezTo>
                <a:cubicBezTo>
                  <a:pt x="734" y="71"/>
                  <a:pt x="726" y="65"/>
                  <a:pt x="721" y="61"/>
                </a:cubicBezTo>
                <a:cubicBezTo>
                  <a:pt x="718" y="59"/>
                  <a:pt x="716" y="57"/>
                  <a:pt x="715" y="55"/>
                </a:cubicBezTo>
                <a:cubicBezTo>
                  <a:pt x="716" y="55"/>
                  <a:pt x="718" y="57"/>
                  <a:pt x="720" y="55"/>
                </a:cubicBezTo>
                <a:cubicBezTo>
                  <a:pt x="717" y="49"/>
                  <a:pt x="710" y="45"/>
                  <a:pt x="703" y="43"/>
                </a:cubicBezTo>
                <a:cubicBezTo>
                  <a:pt x="702" y="49"/>
                  <a:pt x="702" y="49"/>
                  <a:pt x="702" y="49"/>
                </a:cubicBezTo>
                <a:cubicBezTo>
                  <a:pt x="698" y="44"/>
                  <a:pt x="687" y="49"/>
                  <a:pt x="687" y="39"/>
                </a:cubicBezTo>
                <a:cubicBezTo>
                  <a:pt x="693" y="35"/>
                  <a:pt x="686" y="31"/>
                  <a:pt x="687" y="27"/>
                </a:cubicBezTo>
                <a:cubicBezTo>
                  <a:pt x="691" y="20"/>
                  <a:pt x="688" y="11"/>
                  <a:pt x="695" y="5"/>
                </a:cubicBezTo>
                <a:cubicBezTo>
                  <a:pt x="694" y="3"/>
                  <a:pt x="694" y="3"/>
                  <a:pt x="694" y="3"/>
                </a:cubicBezTo>
                <a:cubicBezTo>
                  <a:pt x="700" y="0"/>
                  <a:pt x="700" y="0"/>
                  <a:pt x="700" y="0"/>
                </a:cubicBezTo>
                <a:cubicBezTo>
                  <a:pt x="715" y="6"/>
                  <a:pt x="728" y="17"/>
                  <a:pt x="744" y="18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Picture 5" descr="C:\Documents and Settings\user\My Documents\connie\中旅Logo\110217_部門LOGO-01.png">
            <a:extLst>
              <a:ext uri="{FF2B5EF4-FFF2-40B4-BE49-F238E27FC236}">
                <a16:creationId xmlns:a16="http://schemas.microsoft.com/office/drawing/2014/main" xmlns="" id="{C85B4B7A-8309-4C18-96E4-B12521AEE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195451" y="6233681"/>
            <a:ext cx="3851920" cy="10492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1337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8" grpId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D71B95E2-EE88-4E02-B1B5-BFB98D757F66}"/>
              </a:ext>
            </a:extLst>
          </p:cNvPr>
          <p:cNvSpPr/>
          <p:nvPr/>
        </p:nvSpPr>
        <p:spPr>
          <a:xfrm>
            <a:off x="0" y="-15769"/>
            <a:ext cx="12858750" cy="691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78">
            <a:extLst>
              <a:ext uri="{FF2B5EF4-FFF2-40B4-BE49-F238E27FC236}">
                <a16:creationId xmlns:a16="http://schemas.microsoft.com/office/drawing/2014/main" xmlns="" id="{55520EFB-6EA4-43AD-BB6B-638BF89E6F80}"/>
              </a:ext>
            </a:extLst>
          </p:cNvPr>
          <p:cNvSpPr txBox="1"/>
          <p:nvPr/>
        </p:nvSpPr>
        <p:spPr>
          <a:xfrm>
            <a:off x="1186165" y="87933"/>
            <a:ext cx="3298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</a:rPr>
              <a:t>團員守則</a:t>
            </a:r>
            <a:endParaRPr lang="zh-CN" altLang="en-US" sz="2400" b="1" dirty="0">
              <a:solidFill>
                <a:schemeClr val="bg1"/>
              </a:solidFill>
              <a:latin typeface="Franklin Gothic Book" panose="020B05030201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组合 79">
            <a:extLst>
              <a:ext uri="{FF2B5EF4-FFF2-40B4-BE49-F238E27FC236}">
                <a16:creationId xmlns:a16="http://schemas.microsoft.com/office/drawing/2014/main" xmlns="" id="{38A2746C-C2E4-4B9A-8750-324F02DE844D}"/>
              </a:ext>
            </a:extLst>
          </p:cNvPr>
          <p:cNvGrpSpPr/>
          <p:nvPr/>
        </p:nvGrpSpPr>
        <p:grpSpPr>
          <a:xfrm>
            <a:off x="0" y="-15768"/>
            <a:ext cx="1100783" cy="823781"/>
            <a:chOff x="213250" y="-15768"/>
            <a:chExt cx="1216020" cy="933336"/>
          </a:xfrm>
        </p:grpSpPr>
        <p:sp>
          <p:nvSpPr>
            <p:cNvPr id="5" name="等腰三角形 4">
              <a:extLst>
                <a:ext uri="{FF2B5EF4-FFF2-40B4-BE49-F238E27FC236}">
                  <a16:creationId xmlns:a16="http://schemas.microsoft.com/office/drawing/2014/main" xmlns="" id="{86C25295-E7F9-44BF-8716-170BC67C02BD}"/>
                </a:ext>
              </a:extLst>
            </p:cNvPr>
            <p:cNvSpPr/>
            <p:nvPr/>
          </p:nvSpPr>
          <p:spPr>
            <a:xfrm rot="10800000">
              <a:off x="346600" y="-15768"/>
              <a:ext cx="1082670" cy="93333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6" name="等腰三角形 5">
              <a:extLst>
                <a:ext uri="{FF2B5EF4-FFF2-40B4-BE49-F238E27FC236}">
                  <a16:creationId xmlns:a16="http://schemas.microsoft.com/office/drawing/2014/main" xmlns="" id="{FF7C1BCE-BE4A-4693-9DB7-BD874220BB66}"/>
                </a:ext>
              </a:extLst>
            </p:cNvPr>
            <p:cNvSpPr/>
            <p:nvPr/>
          </p:nvSpPr>
          <p:spPr>
            <a:xfrm rot="10800000">
              <a:off x="213250" y="-15768"/>
              <a:ext cx="1082670" cy="933336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xmlns="" id="{0923E22E-2EA0-4F72-A8FB-9D9681B2914E}"/>
              </a:ext>
            </a:extLst>
          </p:cNvPr>
          <p:cNvSpPr txBox="1">
            <a:spLocks/>
          </p:cNvSpPr>
          <p:nvPr/>
        </p:nvSpPr>
        <p:spPr>
          <a:xfrm>
            <a:off x="120713" y="1024037"/>
            <a:ext cx="7762031" cy="58326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arenR"/>
            </a:pPr>
            <a:r>
              <a:rPr lang="zh-TW" altLang="zh-HK" sz="2400" b="1" dirty="0"/>
              <a:t>團員應本着開放、尊重和認真求知的態度進行學習，欣賞和學習別人的長處。</a:t>
            </a: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arenR"/>
            </a:pPr>
            <a:r>
              <a:rPr lang="zh-TW" altLang="zh-HK" sz="2400" b="1" dirty="0"/>
              <a:t>本遊學活動是集體的活動，團員間應互相合作、互相幫助。</a:t>
            </a: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arenR"/>
            </a:pPr>
            <a:r>
              <a:rPr lang="zh-TW" altLang="zh-HK" sz="2400" b="1" dirty="0"/>
              <a:t>歡迎晚宴，學生須穿著整齊校服，可穿皮鞋或便裝鞋，但不可以穿拖鞋或露趾鞋。其餘行程中打扮亦須端莊，不得奇裝異服及穿著拖鞋。</a:t>
            </a:r>
            <a:endParaRPr lang="en-US" altLang="zh-TW" sz="2400" b="1" dirty="0"/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arenR"/>
            </a:pPr>
            <a:r>
              <a:rPr lang="zh-TW" altLang="zh-HK" sz="2400" b="1" dirty="0"/>
              <a:t>必須遵從組長、老師、導遊、團長及其他工作人員的指示進行活動。</a:t>
            </a: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arenR"/>
            </a:pPr>
            <a:r>
              <a:rPr lang="zh-TW" altLang="zh-HK" sz="2400" b="1" dirty="0"/>
              <a:t>必須遵守香港及國內的法例；嚴禁進行任何未經批准之活動如政治宣傳或賭博等；旅程中不得購買或吸食香煙或飲用酒精飲品。</a:t>
            </a: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arenR"/>
            </a:pPr>
            <a:r>
              <a:rPr lang="zh-TW" altLang="zh-HK" sz="2400" b="1" dirty="0"/>
              <a:t>出席活動必須守時，配戴名牌、帶備「行程手冊」、筆；任何情況都不得私自離團。</a:t>
            </a: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arenR"/>
            </a:pPr>
            <a:r>
              <a:rPr lang="zh-TW" altLang="zh-HK" sz="2400" b="1" dirty="0"/>
              <a:t>出席活動時，留意自己的言行與態度。聆聽發言時保持安靜；參觀時守秩序，不高聲談話或嬉戲；緊隨領隊，盡量保持在老師的視線範圍，內不掉隊。</a:t>
            </a:r>
          </a:p>
        </p:txBody>
      </p:sp>
      <p:pic>
        <p:nvPicPr>
          <p:cNvPr id="1032" name="Picture 8" descr="å¯§æ³¢ å¤©ä¸é£çåçæå°çµæ">
            <a:extLst>
              <a:ext uri="{FF2B5EF4-FFF2-40B4-BE49-F238E27FC236}">
                <a16:creationId xmlns:a16="http://schemas.microsoft.com/office/drawing/2014/main" xmlns="" id="{42981266-1DE8-460A-BFD8-F8427E866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549" b="90000" l="9986" r="89979">
                        <a14:foregroundMark x1="36068" y1="58841" x2="36068" y2="58841"/>
                        <a14:foregroundMark x1="41515" y1="14390" x2="71962" y2="34817"/>
                        <a14:foregroundMark x1="40363" y1="8171" x2="48603" y2="13476"/>
                        <a14:foregroundMark x1="47521" y1="23537" x2="67982" y2="32622"/>
                        <a14:foregroundMark x1="66969" y1="30183" x2="76327" y2="29512"/>
                        <a14:foregroundMark x1="77165" y1="28537" x2="78736" y2="23232"/>
                        <a14:foregroundMark x1="47346" y1="14268" x2="50803" y2="10854"/>
                        <a14:foregroundMark x1="72346" y1="29085" x2="81075" y2="16159"/>
                        <a14:foregroundMark x1="79574" y1="29756" x2="79818" y2="26890"/>
                        <a14:foregroundMark x1="45880" y1="11159" x2="49860" y2="7500"/>
                        <a14:foregroundMark x1="48149" y1="9634" x2="50489" y2="15244"/>
                        <a14:foregroundMark x1="66830" y1="28293" x2="70182" y2="25122"/>
                        <a14:foregroundMark x1="27514" y1="24756" x2="19728" y2="35732"/>
                        <a14:foregroundMark x1="17772" y1="36707" x2="23010" y2="40793"/>
                        <a14:foregroundMark x1="22277" y1="40122" x2="25489" y2="54268"/>
                        <a14:foregroundMark x1="24022" y1="50732" x2="23010" y2="75976"/>
                        <a14:backgroundMark x1="87884" y1="55122" x2="72451" y2="61890"/>
                        <a14:backgroundMark x1="89281" y1="67561" x2="72137" y2="68902"/>
                        <a14:backgroundMark x1="80133" y1="78476" x2="71718" y2="86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566684" y="3544317"/>
            <a:ext cx="9109454" cy="521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Documents and Settings\user\My Documents\connie\中旅Logo\110217_部門LOGO-01.png">
            <a:extLst>
              <a:ext uri="{FF2B5EF4-FFF2-40B4-BE49-F238E27FC236}">
                <a16:creationId xmlns:a16="http://schemas.microsoft.com/office/drawing/2014/main" xmlns="" id="{B2449694-9658-4357-B15E-F3AF9F521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195451" y="6233681"/>
            <a:ext cx="3851920" cy="1049242"/>
          </a:xfrm>
          <a:prstGeom prst="rect">
            <a:avLst/>
          </a:prstGeom>
          <a:noFill/>
        </p:spPr>
      </p:pic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35756224-CBC8-4DC0-8659-536B42316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427EB-AB73-4860-A1B1-B2B84940B1DF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61496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38FC79B7-49B2-4ED9-9699-1E66D1568CD5}"/>
              </a:ext>
            </a:extLst>
          </p:cNvPr>
          <p:cNvSpPr/>
          <p:nvPr/>
        </p:nvSpPr>
        <p:spPr>
          <a:xfrm>
            <a:off x="308695" y="1384077"/>
            <a:ext cx="7488832" cy="4976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arenR" startAt="8"/>
            </a:pPr>
            <a:r>
              <a:rPr lang="zh-TW" altLang="zh-HK" sz="2400" b="1" dirty="0">
                <a:latin typeface="+mn-lt"/>
                <a:ea typeface="+mn-ea"/>
              </a:rPr>
              <a:t>頭髪及衣著方面要保持清潔整齊和合宜，不過分暴露或標奇立異；</a:t>
            </a:r>
          </a:p>
          <a:p>
            <a:pPr marL="342900" lvl="0" indent="-3429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arenR" startAt="8"/>
            </a:pPr>
            <a:r>
              <a:rPr lang="zh-TW" altLang="zh-HK" sz="2400" b="1" dirty="0">
                <a:latin typeface="+mn-lt"/>
                <a:ea typeface="+mn-ea"/>
              </a:rPr>
              <a:t>按編排入住酒店房間，不得與別人更調；未有團長許可，除發生火警或其他意外，絕不可擅自離開酒店或房間；沒有老師在場，嚴禁進入異性團友房間；須於晚上十一時上床就寢；任何時間，絕不能生火。</a:t>
            </a:r>
          </a:p>
          <a:p>
            <a:pPr marL="342900" lvl="0" indent="-3429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arenR" startAt="8"/>
            </a:pPr>
            <a:r>
              <a:rPr lang="zh-TW" altLang="zh-HK" sz="2400" b="1" dirty="0">
                <a:latin typeface="+mn-lt"/>
                <a:ea typeface="+mn-ea"/>
              </a:rPr>
              <a:t>入住酒店後，認清房間位置、通道、走火路線及緊急出口；清點房間物品，如有缺失，即通知導遊或老師；除免費供應的物品外，不應使用付費項目，一切費用自行負責。</a:t>
            </a:r>
          </a:p>
          <a:p>
            <a:pPr marL="342900" indent="-34290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arenR" startAt="8"/>
            </a:pPr>
            <a:r>
              <a:rPr lang="zh-TW" altLang="zh-HK" sz="2400" b="1" dirty="0">
                <a:latin typeface="+mn-lt"/>
                <a:ea typeface="+mn-ea"/>
              </a:rPr>
              <a:t>保持個人衞生，若不適或受傷須即告知組長或老師；如出現咳嗽、上呼吸道感染或感冒，須戴上口罩；返港後兩星期內如出現發燒或上呼吸道感染，應求醫並向學校報告。</a:t>
            </a:r>
            <a:endParaRPr lang="zh-HK" altLang="en-US" sz="2400" b="1" dirty="0">
              <a:latin typeface="+mn-lt"/>
              <a:ea typeface="+mn-ea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92FB7C4F-1909-4E8A-97EA-A0F4159B197D}"/>
              </a:ext>
            </a:extLst>
          </p:cNvPr>
          <p:cNvSpPr/>
          <p:nvPr/>
        </p:nvSpPr>
        <p:spPr>
          <a:xfrm>
            <a:off x="0" y="-15769"/>
            <a:ext cx="12858750" cy="691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文本框 78">
            <a:extLst>
              <a:ext uri="{FF2B5EF4-FFF2-40B4-BE49-F238E27FC236}">
                <a16:creationId xmlns:a16="http://schemas.microsoft.com/office/drawing/2014/main" xmlns="" id="{6531DF3D-328A-4479-99FD-AB0FFA72D80A}"/>
              </a:ext>
            </a:extLst>
          </p:cNvPr>
          <p:cNvSpPr txBox="1"/>
          <p:nvPr/>
        </p:nvSpPr>
        <p:spPr>
          <a:xfrm>
            <a:off x="1186165" y="87933"/>
            <a:ext cx="3298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</a:rPr>
              <a:t>團員守則</a:t>
            </a:r>
            <a:endParaRPr lang="zh-CN" altLang="en-US" sz="2400" b="1" dirty="0">
              <a:solidFill>
                <a:schemeClr val="bg1"/>
              </a:solidFill>
              <a:latin typeface="Franklin Gothic Book" panose="020B05030201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" name="组合 79">
            <a:extLst>
              <a:ext uri="{FF2B5EF4-FFF2-40B4-BE49-F238E27FC236}">
                <a16:creationId xmlns:a16="http://schemas.microsoft.com/office/drawing/2014/main" xmlns="" id="{6342A29E-7F10-4FCB-83D4-FAA81C7A9C4A}"/>
              </a:ext>
            </a:extLst>
          </p:cNvPr>
          <p:cNvGrpSpPr/>
          <p:nvPr/>
        </p:nvGrpSpPr>
        <p:grpSpPr>
          <a:xfrm>
            <a:off x="0" y="-15768"/>
            <a:ext cx="1100783" cy="823781"/>
            <a:chOff x="213250" y="-15768"/>
            <a:chExt cx="1216020" cy="933336"/>
          </a:xfrm>
        </p:grpSpPr>
        <p:sp>
          <p:nvSpPr>
            <p:cNvPr id="6" name="等腰三角形 5">
              <a:extLst>
                <a:ext uri="{FF2B5EF4-FFF2-40B4-BE49-F238E27FC236}">
                  <a16:creationId xmlns:a16="http://schemas.microsoft.com/office/drawing/2014/main" xmlns="" id="{B709951F-EEA4-4DDB-986C-DC1F5257DB24}"/>
                </a:ext>
              </a:extLst>
            </p:cNvPr>
            <p:cNvSpPr/>
            <p:nvPr/>
          </p:nvSpPr>
          <p:spPr>
            <a:xfrm rot="10800000">
              <a:off x="346600" y="-15768"/>
              <a:ext cx="1082670" cy="93333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7" name="等腰三角形 6">
              <a:extLst>
                <a:ext uri="{FF2B5EF4-FFF2-40B4-BE49-F238E27FC236}">
                  <a16:creationId xmlns:a16="http://schemas.microsoft.com/office/drawing/2014/main" xmlns="" id="{32B1F618-D082-4CE4-A3ED-FF69D94C83BB}"/>
                </a:ext>
              </a:extLst>
            </p:cNvPr>
            <p:cNvSpPr/>
            <p:nvPr/>
          </p:nvSpPr>
          <p:spPr>
            <a:xfrm rot="10800000">
              <a:off x="213250" y="-15768"/>
              <a:ext cx="1082670" cy="933336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</p:grpSp>
      <p:pic>
        <p:nvPicPr>
          <p:cNvPr id="2050" name="Picture 2" descr="å¯§æ³¢åå¸å±è¦½é¤¨çåçæå°çµæ">
            <a:extLst>
              <a:ext uri="{FF2B5EF4-FFF2-40B4-BE49-F238E27FC236}">
                <a16:creationId xmlns:a16="http://schemas.microsoft.com/office/drawing/2014/main" xmlns="" id="{71364D0D-04EE-4D23-BA78-89DC8B661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0000" b="66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25519" y="3904357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Documents and Settings\user\My Documents\connie\中旅Logo\110217_部門LOGO-01.png">
            <a:extLst>
              <a:ext uri="{FF2B5EF4-FFF2-40B4-BE49-F238E27FC236}">
                <a16:creationId xmlns:a16="http://schemas.microsoft.com/office/drawing/2014/main" xmlns="" id="{BF5FFA7D-7227-49DA-B41A-F76A4A2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195451" y="6233681"/>
            <a:ext cx="3851920" cy="1049242"/>
          </a:xfrm>
          <a:prstGeom prst="rect">
            <a:avLst/>
          </a:prstGeom>
          <a:noFill/>
        </p:spPr>
      </p:pic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xmlns="" id="{5788B5EF-8BA8-4AD3-94BE-73F46019C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427EB-AB73-4860-A1B1-B2B84940B1DF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62598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8"/>
          <p:cNvSpPr txBox="1"/>
          <p:nvPr/>
        </p:nvSpPr>
        <p:spPr>
          <a:xfrm>
            <a:off x="8571712" y="5161453"/>
            <a:ext cx="396043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集合交通資訊</a:t>
            </a:r>
            <a:endParaRPr lang="en-GB" altLang="zh-CN" sz="4400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矩形 259"/>
          <p:cNvSpPr>
            <a:spLocks noChangeArrowheads="1"/>
          </p:cNvSpPr>
          <p:nvPr/>
        </p:nvSpPr>
        <p:spPr bwMode="auto">
          <a:xfrm>
            <a:off x="9453711" y="3162975"/>
            <a:ext cx="219644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13800" cap="all" spc="300" dirty="0">
                <a:solidFill>
                  <a:schemeClr val="accent3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03</a:t>
            </a:r>
            <a:endParaRPr lang="zh-CN" altLang="en-US" sz="13800" cap="all" spc="300" dirty="0">
              <a:solidFill>
                <a:schemeClr val="accent3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C:\Documents and Settings\user\My Documents\connie\中旅Logo\110217_部門LOGO-01.png">
            <a:extLst>
              <a:ext uri="{FF2B5EF4-FFF2-40B4-BE49-F238E27FC236}">
                <a16:creationId xmlns:a16="http://schemas.microsoft.com/office/drawing/2014/main" xmlns="" id="{FBCFFA4D-E299-4DE9-B226-154F85DCE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195451" y="6233681"/>
            <a:ext cx="3851920" cy="1049242"/>
          </a:xfrm>
          <a:prstGeom prst="rect">
            <a:avLst/>
          </a:prstGeom>
          <a:noFill/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0C1C3158-28C4-461D-AC6B-2111211ABF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347489" y="159941"/>
            <a:ext cx="10869406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556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9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0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1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2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>
            <a:extLst>
              <a:ext uri="{FF2B5EF4-FFF2-40B4-BE49-F238E27FC236}">
                <a16:creationId xmlns:a16="http://schemas.microsoft.com/office/drawing/2014/main" xmlns="" id="{D8206B90-AFA5-4D46-8469-4F26D90D3032}"/>
              </a:ext>
            </a:extLst>
          </p:cNvPr>
          <p:cNvSpPr>
            <a:spLocks noChangeAspect="1"/>
          </p:cNvSpPr>
          <p:nvPr/>
        </p:nvSpPr>
        <p:spPr>
          <a:xfrm>
            <a:off x="321043" y="1122930"/>
            <a:ext cx="12216664" cy="5616624"/>
          </a:xfrm>
          <a:prstGeom prst="rect">
            <a:avLst/>
          </a:prstGeom>
          <a:blipFill dpi="0" rotWithShape="1">
            <a:blip r:embed="rId2" cstate="email">
              <a:alphaModFix amt="37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orbel" panose="020B0503020204020204" pitchFamily="34" charset="0"/>
              <a:ea typeface="微软雅黑" panose="020B0503020204020204" pitchFamily="34" charset="-122"/>
              <a:cs typeface="+mn-ea"/>
              <a:sym typeface="Corbel" panose="020B0503020204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10F0B49B-15EF-4170-9389-F67EC543BFF5}"/>
              </a:ext>
            </a:extLst>
          </p:cNvPr>
          <p:cNvSpPr/>
          <p:nvPr/>
        </p:nvSpPr>
        <p:spPr>
          <a:xfrm>
            <a:off x="0" y="-15769"/>
            <a:ext cx="12858750" cy="691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xmlns="" id="{A869F1E8-EB2E-4229-96F8-01710F3E48DD}"/>
              </a:ext>
            </a:extLst>
          </p:cNvPr>
          <p:cNvSpPr txBox="1"/>
          <p:nvPr/>
        </p:nvSpPr>
        <p:spPr>
          <a:xfrm>
            <a:off x="1100783" y="129417"/>
            <a:ext cx="3298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</a:rPr>
              <a:t>集合交通資訊</a:t>
            </a:r>
            <a:r>
              <a:rPr lang="en-US" altLang="zh-TW" sz="2400" b="1" dirty="0">
                <a:solidFill>
                  <a:srgbClr val="FF0000"/>
                </a:solidFill>
                <a:latin typeface="Franklin Gothic Book" panose="020B0503020102020204" pitchFamily="34" charset="0"/>
                <a:ea typeface="微软雅黑" panose="020B0503020204020204" pitchFamily="34" charset="-122"/>
              </a:rPr>
              <a:t>(</a:t>
            </a:r>
            <a:r>
              <a:rPr lang="zh-TW" altLang="en-US" sz="2400" b="1" dirty="0">
                <a:solidFill>
                  <a:srgbClr val="FF0000"/>
                </a:solidFill>
                <a:latin typeface="Franklin Gothic Book" panose="020B0503020102020204" pitchFamily="34" charset="0"/>
                <a:ea typeface="微软雅黑" panose="020B0503020204020204" pitchFamily="34" charset="-122"/>
              </a:rPr>
              <a:t>第一批</a:t>
            </a:r>
            <a:r>
              <a:rPr lang="en-US" altLang="zh-TW" sz="2400" b="1" dirty="0">
                <a:solidFill>
                  <a:srgbClr val="FF0000"/>
                </a:solidFill>
                <a:latin typeface="Franklin Gothic Book" panose="020B0503020102020204" pitchFamily="34" charset="0"/>
                <a:ea typeface="微软雅黑" panose="020B0503020204020204" pitchFamily="34" charset="-122"/>
              </a:rPr>
              <a:t>)</a:t>
            </a:r>
            <a:endParaRPr lang="zh-CN" altLang="en-US" sz="2400" b="1" dirty="0">
              <a:solidFill>
                <a:srgbClr val="FF0000"/>
              </a:solidFill>
              <a:latin typeface="Franklin Gothic Book" panose="020B05030201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" name="组合 7">
            <a:extLst>
              <a:ext uri="{FF2B5EF4-FFF2-40B4-BE49-F238E27FC236}">
                <a16:creationId xmlns:a16="http://schemas.microsoft.com/office/drawing/2014/main" xmlns="" id="{998E54B3-E7B7-48E1-82C9-73F8D22CE7C1}"/>
              </a:ext>
            </a:extLst>
          </p:cNvPr>
          <p:cNvGrpSpPr/>
          <p:nvPr/>
        </p:nvGrpSpPr>
        <p:grpSpPr>
          <a:xfrm>
            <a:off x="0" y="-15768"/>
            <a:ext cx="1100783" cy="823781"/>
            <a:chOff x="213250" y="-15768"/>
            <a:chExt cx="1216020" cy="933336"/>
          </a:xfrm>
        </p:grpSpPr>
        <p:sp>
          <p:nvSpPr>
            <p:cNvPr id="6" name="等腰三角形 5">
              <a:extLst>
                <a:ext uri="{FF2B5EF4-FFF2-40B4-BE49-F238E27FC236}">
                  <a16:creationId xmlns:a16="http://schemas.microsoft.com/office/drawing/2014/main" xmlns="" id="{1379E1A7-442F-46E4-B1C1-18BAE80916B6}"/>
                </a:ext>
              </a:extLst>
            </p:cNvPr>
            <p:cNvSpPr/>
            <p:nvPr/>
          </p:nvSpPr>
          <p:spPr>
            <a:xfrm rot="10800000">
              <a:off x="346600" y="-15768"/>
              <a:ext cx="1082670" cy="93333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7" name="等腰三角形 6">
              <a:extLst>
                <a:ext uri="{FF2B5EF4-FFF2-40B4-BE49-F238E27FC236}">
                  <a16:creationId xmlns:a16="http://schemas.microsoft.com/office/drawing/2014/main" xmlns="" id="{07C598B7-515D-47A2-8890-1738016B9786}"/>
                </a:ext>
              </a:extLst>
            </p:cNvPr>
            <p:cNvSpPr/>
            <p:nvPr/>
          </p:nvSpPr>
          <p:spPr>
            <a:xfrm rot="10800000">
              <a:off x="213250" y="-15768"/>
              <a:ext cx="1082670" cy="933336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xmlns="" id="{31D80DEF-AF16-40FE-93F4-9FA1067507F2}"/>
              </a:ext>
            </a:extLst>
          </p:cNvPr>
          <p:cNvSpPr txBox="1">
            <a:spLocks/>
          </p:cNvSpPr>
          <p:nvPr/>
        </p:nvSpPr>
        <p:spPr>
          <a:xfrm>
            <a:off x="452711" y="1816125"/>
            <a:ext cx="8351840" cy="191032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zh-TW" altLang="en-US" b="1" dirty="0">
                <a:latin typeface="+mn-ea"/>
              </a:rPr>
              <a:t>日        期 </a:t>
            </a:r>
            <a:r>
              <a:rPr lang="en-US" altLang="zh-TW" b="1" dirty="0">
                <a:latin typeface="+mn-ea"/>
              </a:rPr>
              <a:t>:      </a:t>
            </a:r>
            <a:r>
              <a:rPr lang="en-US" altLang="zh-HK" sz="3200" b="1" dirty="0">
                <a:latin typeface="+mn-ea"/>
              </a:rPr>
              <a:t>201</a:t>
            </a:r>
            <a:r>
              <a:rPr lang="en-US" altLang="zh-TW" sz="3200" b="1" dirty="0">
                <a:latin typeface="+mn-ea"/>
              </a:rPr>
              <a:t>9</a:t>
            </a:r>
            <a:r>
              <a:rPr lang="zh-HK" altLang="en-US" sz="3200" b="1" dirty="0">
                <a:latin typeface="+mn-ea"/>
              </a:rPr>
              <a:t>年</a:t>
            </a:r>
            <a:r>
              <a:rPr lang="en-US" altLang="zh-TW" sz="3200" b="1" dirty="0">
                <a:latin typeface="+mn-ea"/>
              </a:rPr>
              <a:t>06</a:t>
            </a:r>
            <a:r>
              <a:rPr lang="zh-HK" altLang="en-US" sz="3200" b="1" dirty="0">
                <a:latin typeface="+mn-ea"/>
              </a:rPr>
              <a:t>月</a:t>
            </a:r>
            <a:r>
              <a:rPr lang="en-US" altLang="zh-TW" sz="3200" b="1" dirty="0">
                <a:latin typeface="+mn-ea"/>
              </a:rPr>
              <a:t>27</a:t>
            </a:r>
            <a:r>
              <a:rPr lang="zh-HK" altLang="en-US" sz="3200" b="1" dirty="0">
                <a:latin typeface="+mn-ea"/>
              </a:rPr>
              <a:t>日</a:t>
            </a:r>
            <a:endParaRPr lang="en-US" altLang="zh-HK" b="1" dirty="0">
              <a:latin typeface="+mn-ea"/>
            </a:endParaRPr>
          </a:p>
          <a:p>
            <a:pPr fontAlgn="auto">
              <a:spcAft>
                <a:spcPts val="0"/>
              </a:spcAft>
            </a:pPr>
            <a:r>
              <a:rPr lang="zh-TW" altLang="en-US" b="1" dirty="0">
                <a:latin typeface="+mn-ea"/>
              </a:rPr>
              <a:t>時        間 </a:t>
            </a:r>
            <a:r>
              <a:rPr lang="en-US" altLang="zh-TW" b="1" dirty="0">
                <a:latin typeface="+mn-ea"/>
              </a:rPr>
              <a:t>:      </a:t>
            </a:r>
            <a:r>
              <a:rPr lang="zh-TW" altLang="en-US" sz="3200" b="1" dirty="0">
                <a:latin typeface="+mn-ea"/>
              </a:rPr>
              <a:t>下</a:t>
            </a:r>
            <a:r>
              <a:rPr lang="zh-HK" altLang="en-US" sz="3200" b="1" dirty="0">
                <a:latin typeface="+mn-ea"/>
              </a:rPr>
              <a:t>午</a:t>
            </a:r>
            <a:r>
              <a:rPr lang="en-US" altLang="zh-TW" sz="3200" b="1" dirty="0">
                <a:solidFill>
                  <a:srgbClr val="FF0000"/>
                </a:solidFill>
                <a:latin typeface="+mn-ea"/>
              </a:rPr>
              <a:t>1</a:t>
            </a:r>
            <a:r>
              <a:rPr lang="zh-TW" altLang="en-US" sz="3200" b="1" dirty="0">
                <a:latin typeface="+mn-ea"/>
              </a:rPr>
              <a:t>時正</a:t>
            </a:r>
            <a:endParaRPr lang="en-US" altLang="zh-HK" sz="3200" b="1" dirty="0">
              <a:latin typeface="+mn-ea"/>
            </a:endParaRPr>
          </a:p>
          <a:p>
            <a:pPr fontAlgn="auto">
              <a:spcAft>
                <a:spcPts val="0"/>
              </a:spcAft>
            </a:pPr>
            <a:r>
              <a:rPr lang="zh-HK" altLang="en-US" b="1" dirty="0">
                <a:latin typeface="+mn-ea"/>
              </a:rPr>
              <a:t>集合</a:t>
            </a:r>
            <a:r>
              <a:rPr lang="zh-TW" altLang="en-US" b="1" dirty="0">
                <a:latin typeface="+mn-ea"/>
              </a:rPr>
              <a:t>地點 </a:t>
            </a:r>
            <a:r>
              <a:rPr lang="en-US" altLang="zh-TW" b="1" dirty="0">
                <a:latin typeface="+mn-ea"/>
              </a:rPr>
              <a:t>:      </a:t>
            </a:r>
            <a:r>
              <a:rPr lang="zh-TW" altLang="en-US" sz="3200" b="1" dirty="0">
                <a:latin typeface="+mn-ea"/>
              </a:rPr>
              <a:t>香港機場</a:t>
            </a:r>
            <a:r>
              <a:rPr lang="en-US" altLang="zh-TW" sz="3200" b="1" dirty="0">
                <a:latin typeface="+mn-ea"/>
              </a:rPr>
              <a:t>T1</a:t>
            </a:r>
            <a:r>
              <a:rPr lang="zh-TW" altLang="en-US" sz="3200" b="1" dirty="0">
                <a:latin typeface="+mn-ea"/>
              </a:rPr>
              <a:t>離境大堂 </a:t>
            </a:r>
            <a:r>
              <a:rPr lang="en-US" altLang="zh-TW" sz="3200" b="1" dirty="0">
                <a:solidFill>
                  <a:srgbClr val="FF0000"/>
                </a:solidFill>
                <a:latin typeface="+mn-ea"/>
              </a:rPr>
              <a:t>H</a:t>
            </a:r>
            <a:r>
              <a:rPr lang="zh-TW" altLang="en-US" sz="3200" b="1" dirty="0">
                <a:latin typeface="+mn-ea"/>
              </a:rPr>
              <a:t>區</a:t>
            </a:r>
            <a:endParaRPr lang="en-US" altLang="zh-TW" sz="3200" b="1" dirty="0">
              <a:latin typeface="+mn-ea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TW" sz="3200" b="1" dirty="0">
                <a:latin typeface="+mn-ea"/>
              </a:rPr>
              <a:t>		   </a:t>
            </a:r>
            <a:r>
              <a:rPr lang="zh-TW" altLang="en-US" sz="3200" b="1" dirty="0">
                <a:latin typeface="+mn-ea"/>
              </a:rPr>
              <a:t>  港龍航空公司 </a:t>
            </a:r>
            <a:r>
              <a:rPr lang="en-US" altLang="zh-TW" sz="3200" b="1" dirty="0">
                <a:latin typeface="+mn-ea"/>
              </a:rPr>
              <a:t>(</a:t>
            </a:r>
            <a:r>
              <a:rPr lang="zh-TW" altLang="en-US" sz="3200" b="1" dirty="0">
                <a:latin typeface="+mn-ea"/>
              </a:rPr>
              <a:t>櫃台前</a:t>
            </a:r>
            <a:r>
              <a:rPr lang="en-US" altLang="zh-TW" sz="3200" b="1" dirty="0">
                <a:latin typeface="+mn-ea"/>
              </a:rPr>
              <a:t>)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auto">
              <a:spcAft>
                <a:spcPts val="0"/>
              </a:spcAft>
            </a:pPr>
            <a:endParaRPr lang="en-US" altLang="zh-TW" sz="3600" b="1" dirty="0">
              <a:latin typeface="+mj-ea"/>
            </a:endParaRPr>
          </a:p>
          <a:p>
            <a:pPr fontAlgn="auto">
              <a:spcAft>
                <a:spcPts val="0"/>
              </a:spcAft>
            </a:pPr>
            <a:endParaRPr lang="en-US" altLang="zh-TW" dirty="0"/>
          </a:p>
          <a:p>
            <a:pPr fontAlgn="auto">
              <a:spcAft>
                <a:spcPts val="0"/>
              </a:spcAft>
            </a:pPr>
            <a:endParaRPr lang="zh-TW" altLang="zh-TW" dirty="0"/>
          </a:p>
          <a:p>
            <a:pPr fontAlgn="auto">
              <a:spcAft>
                <a:spcPts val="0"/>
              </a:spcAft>
            </a:pPr>
            <a:endParaRPr lang="zh-TW" altLang="en-US" dirty="0"/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xmlns="" id="{69BBAB7A-2844-4C21-B358-C55FA62073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58786337"/>
              </p:ext>
            </p:extLst>
          </p:nvPr>
        </p:nvGraphicFramePr>
        <p:xfrm>
          <a:off x="552280" y="4029784"/>
          <a:ext cx="8035017" cy="1009709"/>
        </p:xfrm>
        <a:graphic>
          <a:graphicData uri="http://schemas.openxmlformats.org/drawingml/2006/table">
            <a:tbl>
              <a:tblPr/>
              <a:tblGrid>
                <a:gridCol w="19501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8834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417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kern="1200" dirty="0">
                          <a:solidFill>
                            <a:sysClr val="windowText" lastClr="000000"/>
                          </a:solidFill>
                          <a:latin typeface="新細明體"/>
                          <a:ea typeface="+mn-ea"/>
                          <a:cs typeface="+mn-cs"/>
                        </a:rPr>
                        <a:t>日期</a:t>
                      </a:r>
                      <a:r>
                        <a:rPr kumimoji="0" lang="en-US" sz="2000" b="1" i="0" u="none" strike="noStrike" kern="1200" dirty="0">
                          <a:solidFill>
                            <a:sysClr val="windowText" lastClr="000000"/>
                          </a:solidFill>
                          <a:latin typeface="新細明體"/>
                          <a:ea typeface="+mn-ea"/>
                          <a:cs typeface="+mn-cs"/>
                        </a:rPr>
                        <a:t>　</a:t>
                      </a:r>
                      <a:endParaRPr kumimoji="0" lang="zh-TW" altLang="en-US" sz="2000" b="1" i="0" u="none" strike="noStrike" kern="1200" dirty="0">
                        <a:solidFill>
                          <a:sysClr val="windowText" lastClr="000000"/>
                        </a:solidFill>
                        <a:latin typeface="新細明體"/>
                        <a:ea typeface="+mn-ea"/>
                        <a:cs typeface="+mn-cs"/>
                      </a:endParaRPr>
                    </a:p>
                  </a:txBody>
                  <a:tcPr marL="8802" marR="8802" marT="87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kern="1200" dirty="0">
                          <a:solidFill>
                            <a:sysClr val="windowText" lastClr="000000"/>
                          </a:solidFill>
                          <a:latin typeface="新細明體"/>
                          <a:ea typeface="+mn-ea"/>
                          <a:cs typeface="+mn-cs"/>
                        </a:rPr>
                        <a:t>起抵地點</a:t>
                      </a:r>
                    </a:p>
                  </a:txBody>
                  <a:tcPr marL="8802" marR="8802" marT="87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i="0" u="none" strike="noStrike" dirty="0">
                          <a:solidFill>
                            <a:sysClr val="windowText" lastClr="000000"/>
                          </a:solidFill>
                          <a:latin typeface="新細明體"/>
                        </a:rPr>
                        <a:t>航班</a:t>
                      </a:r>
                      <a:endParaRPr lang="zh-HK" altLang="en-US" sz="2000" b="1" dirty="0"/>
                    </a:p>
                  </a:txBody>
                  <a:tcPr marL="8802" marR="8802" marT="87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000" b="1" i="0" u="none" strike="noStrike" dirty="0">
                          <a:solidFill>
                            <a:sysClr val="windowText" lastClr="000000"/>
                          </a:solidFill>
                          <a:latin typeface="新細明體"/>
                        </a:rPr>
                        <a:t>起飛時間</a:t>
                      </a:r>
                    </a:p>
                  </a:txBody>
                  <a:tcPr marL="8802" marR="8802" marT="87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2000" b="1" i="0" u="none" strike="noStrike" dirty="0">
                          <a:solidFill>
                            <a:sysClr val="windowText" lastClr="000000"/>
                          </a:solidFill>
                          <a:latin typeface="新細明體"/>
                        </a:rPr>
                        <a:t>抵達時間</a:t>
                      </a:r>
                    </a:p>
                  </a:txBody>
                  <a:tcPr marL="8802" marR="8802" marT="87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7940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FZYaoTi"/>
                        </a:rPr>
                        <a:t>6</a:t>
                      </a:r>
                      <a:r>
                        <a:rPr kumimoji="0" lang="zh-TW" alt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FZYaoTi"/>
                        </a:rPr>
                        <a:t>月</a:t>
                      </a:r>
                      <a:r>
                        <a:rPr kumimoji="0" lang="en-US" altLang="zh-TW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FZYaoTi"/>
                        </a:rPr>
                        <a:t>27</a:t>
                      </a:r>
                      <a:r>
                        <a:rPr kumimoji="0" lang="zh-TW" alt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FZYaoTi"/>
                        </a:rPr>
                        <a:t>日星期四</a:t>
                      </a:r>
                      <a:endParaRPr kumimoji="0" lang="en-US" altLang="zh-TW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FZYaoTi"/>
                      </a:endParaRPr>
                    </a:p>
                  </a:txBody>
                  <a:tcPr marL="8802" marR="8802" marT="87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zh-TW" sz="2000" b="1" dirty="0">
                          <a:solidFill>
                            <a:schemeClr val="tx1"/>
                          </a:solidFill>
                        </a:rPr>
                        <a:t>香港直飛</a:t>
                      </a:r>
                      <a:r>
                        <a:rPr kumimoji="0" lang="zh-TW" altLang="en-US" sz="2000" b="1" dirty="0">
                          <a:solidFill>
                            <a:schemeClr val="tx1"/>
                          </a:solidFill>
                        </a:rPr>
                        <a:t>杭州</a:t>
                      </a:r>
                      <a:endParaRPr kumimoji="0" lang="en-US" altLang="zh-TW" sz="2000" b="1" i="0" u="none" strike="noStrike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8802" marR="8802" marT="87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400" b="1" i="0" u="none" strike="noStrike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KA636</a:t>
                      </a:r>
                    </a:p>
                  </a:txBody>
                  <a:tcPr marL="8802" marR="8802" marT="87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altLang="zh-TW" sz="2400" b="1" i="0" u="none" strike="noStrike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16:00</a:t>
                      </a:r>
                      <a:endParaRPr kumimoji="0" lang="zh-TW" altLang="en-US" sz="2400" b="1" i="0" u="none" strike="noStrike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8802" marR="8802" marT="87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en-US" altLang="zh-TW" sz="2400" b="1" i="0" u="none" strike="noStrike" kern="12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18:20</a:t>
                      </a:r>
                      <a:endParaRPr kumimoji="0" lang="zh-TW" altLang="en-US" sz="2400" b="1" i="0" u="none" strike="noStrike" kern="1200" dirty="0">
                        <a:solidFill>
                          <a:schemeClr val="tx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8802" marR="8802" marT="87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00107133"/>
                  </a:ext>
                </a:extLst>
              </a:tr>
            </a:tbl>
          </a:graphicData>
        </a:graphic>
      </p:graphicFrame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xmlns="" id="{E00ADDF2-D478-4D99-8434-6A2717DAD7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17960599"/>
              </p:ext>
            </p:extLst>
          </p:nvPr>
        </p:nvGraphicFramePr>
        <p:xfrm>
          <a:off x="552280" y="5051962"/>
          <a:ext cx="8035017" cy="374551"/>
        </p:xfrm>
        <a:graphic>
          <a:graphicData uri="http://schemas.openxmlformats.org/drawingml/2006/table">
            <a:tbl>
              <a:tblPr/>
              <a:tblGrid>
                <a:gridCol w="19501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8834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000" b="1" dirty="0">
                          <a:solidFill>
                            <a:sysClr val="windowText" lastClr="000000"/>
                          </a:solidFill>
                          <a:cs typeface="FZYaoTi"/>
                        </a:rPr>
                        <a:t>7</a:t>
                      </a:r>
                      <a:r>
                        <a:rPr kumimoji="0" lang="zh-TW" altLang="zh-TW" sz="2000" b="1" dirty="0">
                          <a:solidFill>
                            <a:sysClr val="windowText" lastClr="000000"/>
                          </a:solidFill>
                        </a:rPr>
                        <a:t>月</a:t>
                      </a:r>
                      <a:r>
                        <a:rPr kumimoji="0" lang="en-US" altLang="zh-TW" sz="2000" b="1" dirty="0">
                          <a:solidFill>
                            <a:sysClr val="windowText" lastClr="000000"/>
                          </a:solidFill>
                        </a:rPr>
                        <a:t>03</a:t>
                      </a:r>
                      <a:r>
                        <a:rPr kumimoji="0" lang="zh-TW" altLang="zh-TW" sz="2000" b="1" dirty="0">
                          <a:solidFill>
                            <a:sysClr val="windowText" lastClr="000000"/>
                          </a:solidFill>
                        </a:rPr>
                        <a:t>日</a:t>
                      </a:r>
                      <a:r>
                        <a:rPr kumimoji="0" lang="zh-TW" altLang="en-US" sz="2000" b="1" kern="120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FZYaoTi"/>
                        </a:rPr>
                        <a:t>星期三</a:t>
                      </a:r>
                      <a:endParaRPr kumimoji="0" lang="en-US" altLang="zh-TW" sz="2000" b="1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FZYaoTi"/>
                      </a:endParaRPr>
                    </a:p>
                  </a:txBody>
                  <a:tcPr marL="8802" marR="8802" marT="87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1" dirty="0"/>
                        <a:t>杭州</a:t>
                      </a:r>
                      <a:r>
                        <a:rPr kumimoji="0" lang="zh-TW" altLang="zh-TW" sz="2000" b="1" dirty="0"/>
                        <a:t>直飛香港</a:t>
                      </a:r>
                      <a:endParaRPr kumimoji="0" lang="en-US" altLang="zh-TW" sz="2000" b="1" i="0" u="none" strike="noStrike" kern="1200" dirty="0">
                        <a:solidFill>
                          <a:sysClr val="windowText" lastClr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8802" marR="8802" marT="87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sz="2400" b="1" i="0" u="none" strike="noStrike" kern="1200" dirty="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cs"/>
                        </a:rPr>
                        <a:t>KA</a:t>
                      </a:r>
                      <a:r>
                        <a:rPr lang="en-US" altLang="zh-TW" sz="2400" b="1" i="0" u="none" strike="noStrike" kern="1200" dirty="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cs"/>
                        </a:rPr>
                        <a:t>621</a:t>
                      </a:r>
                      <a:endParaRPr kumimoji="0" lang="en-US" altLang="zh-TW" sz="2400" b="1" i="0" u="none" strike="noStrike" kern="1200" dirty="0">
                        <a:solidFill>
                          <a:sysClr val="windowText" lastClr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8802" marR="8802" marT="87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en-US" altLang="zh-TW" sz="2400" b="1" i="0" u="none" strike="noStrike" kern="1200" dirty="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cs"/>
                        </a:rPr>
                        <a:t>15:50</a:t>
                      </a:r>
                      <a:endParaRPr kumimoji="0" lang="zh-TW" altLang="en-US" sz="2400" b="1" i="0" u="none" strike="noStrike" kern="1200" dirty="0">
                        <a:solidFill>
                          <a:sysClr val="windowText" lastClr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8802" marR="8802" marT="87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/>
                      <a:r>
                        <a:rPr kumimoji="0" lang="en-US" altLang="zh-TW" sz="2400" b="1" i="0" u="none" strike="noStrike" kern="1200" dirty="0">
                          <a:solidFill>
                            <a:sysClr val="windowText" lastClr="000000"/>
                          </a:solidFill>
                          <a:latin typeface="Calibri"/>
                          <a:ea typeface="+mn-ea"/>
                          <a:cs typeface="+mn-cs"/>
                        </a:rPr>
                        <a:t>18:25</a:t>
                      </a:r>
                      <a:endParaRPr kumimoji="0" lang="zh-TW" altLang="en-US" sz="2400" b="1" i="0" u="none" strike="noStrike" kern="1200" dirty="0">
                        <a:solidFill>
                          <a:sysClr val="windowText" lastClr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8802" marR="8802" marT="87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1" name="Picture 5" descr="C:\Documents and Settings\user\My Documents\connie\中旅Logo\110217_部門LOGO-01.png">
            <a:extLst>
              <a:ext uri="{FF2B5EF4-FFF2-40B4-BE49-F238E27FC236}">
                <a16:creationId xmlns:a16="http://schemas.microsoft.com/office/drawing/2014/main" xmlns="" id="{47918BE5-C1DE-4ECE-BB81-D6A5575EE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195451" y="6233681"/>
            <a:ext cx="3851920" cy="1049242"/>
          </a:xfrm>
          <a:prstGeom prst="rect">
            <a:avLst/>
          </a:prstGeom>
          <a:noFill/>
        </p:spPr>
      </p:pic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xmlns="" id="{A7A2B8CD-BAD5-4B36-8913-697A6C02C0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11082823"/>
              </p:ext>
            </p:extLst>
          </p:nvPr>
        </p:nvGraphicFramePr>
        <p:xfrm>
          <a:off x="8820477" y="2610072"/>
          <a:ext cx="3513554" cy="3103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3554">
                  <a:extLst>
                    <a:ext uri="{9D8B030D-6E8A-4147-A177-3AD203B41FA5}">
                      <a16:colId xmlns:a16="http://schemas.microsoft.com/office/drawing/2014/main" xmlns="" val="2352739881"/>
                    </a:ext>
                  </a:extLst>
                </a:gridCol>
              </a:tblGrid>
              <a:tr h="6111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HK" sz="3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學校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41986725"/>
                  </a:ext>
                </a:extLst>
              </a:tr>
              <a:tr h="6231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寶覺中學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52842095"/>
                  </a:ext>
                </a:extLst>
              </a:tr>
              <a:tr h="6231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梁省德中學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38555950"/>
                  </a:ext>
                </a:extLst>
              </a:tr>
              <a:tr h="6231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李求恩紀念中學</a:t>
                      </a:r>
                      <a:endParaRPr lang="zh-HK" altLang="en-US" sz="3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20388837"/>
                  </a:ext>
                </a:extLst>
              </a:tr>
              <a:tr h="6231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K" altLang="en-US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福建中學</a:t>
                      </a:r>
                      <a:endParaRPr lang="zh-TW" altLang="en-US" sz="3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967422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1254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B281C1E7-784A-43B3-BD6C-B087A4CDE4A3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OUTPUT_FOLDER" val="C:\Users\Administrator\Desktop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wQUAAIACABElFdHI7RO+/sCAACwCAAAFAAAAHVuaXZlcnNhbC9wbGF5ZXIueG1srVXfT9swEH4u0v6HyO/YLR0DqgTEkNAexoTUse2tMombeE3izHYI5a/f2c7vpWxIe2iVnO/77nz33cW/es5S74lJxUUeoAWeI4/loYh4Hgfo4evt8Tm6unx35Bcp3TPp8ShAZc4NgKbIi5gKJS80gO+pTgLUM2BgRl4huZBc74H7FLjbSCdL9O5oBi65ClCidbEipKoqzBUg8liJtDQkCociI4VkiuWaSeLSQF6DXem/o+GXiZzofcFUD1notweuSVqOZ8UHJNUSCxmTk/l8QX7cfV6HCcvoMc+VpnnIkAeVnNlSPtJwdyeiMmXK2Ga+S3LNtDZJWNvM1yu+OM89JcMAOYdNxpSiMVM4zWNEHJZMgP1tSlVS86gBreFVO17zWr+Ned80brZzpHMuyseUqwSO+pDOOgn0yTCqn9nrWgU9NAq6NUzIk+xXySWL7Ou3VozzBXIBW8XZPLGqQjiAp1saaiH3NwADFdUdxG3TsGsatqCWA7fR1x0Fam67ZVSXkjWlmvlPPGLiC5WSGllcalkyn4yMNZYMwT5xV66b1DXET3SWnv5Db4zfqDU/1WudsYD/0ZhPQNTWhOcRe77l4KNZBjXVDIptbFgXKTYxu5xU+Zj1dD0wuRzrpsBFPE1lzGAMI6op6ezkEJRJqsAlLOUI2zs4CE54nKTw05MM49ODNBmVu0mG3sFBcCrC3QS0NbdlJOM6jsTUKsgnE+vED0ulRcZfrDwHe0avrA5fG7nm6Lrg7cHZ/I9RHMRoBnOLJlaXeertq+bw3sypVp3PpnCWgVphHpguC+fVzEJZjHwitqVlqm/6OTX7sAcd5Tw1HdNc30HvolrzF+ZVPDJfusXS1CRhRjMB+nC+7DFAP2G7DMJb06GIW5E3dcCY2Df3byvabPm6da7rhzrsQw2fOKscxs3UR1BHLEWZR6Me4qL7iKgUdtq1ZNRL2RZutDgBkYoiQO/hob7zxelFd+WzxUWDtXndu8Aulzes9DrhTkGk1nV7Eb/eDfD4G1BLAwQUAAIACABqGGlJKPVYmj1EAACviwAAFwAAAHVuaXZlcnNhbC91bml2ZXJzYWwucG5n7b0JONTr/z+sLElDCTWW0Eo42cqSZWQqrZasFWYyQhiKss8MqRHFOEmUrWlV9hLJnmWyjhZhBmOJUUxjDDOYYZ6ZzveUOs3ve/7Pdf2v5/88T11Xdan7ft/3+32/l9f7fS+fWGtLC3ExOTEBAQHxgwf2HhMQEEILCCz/LCrC/RezlRB57l/LAo9ZmAvktyt84v4g5Lnn6B4BgSLMKvYpYe7PK88eOB4oICBRx/u9DOef7S4gcHXvwb177EJcKX2nCs47HgctVm1zFdCMvG81u7UbmJXKuqWtjyl+vMZGA7vls/h9ke1rlTfu23Pxj5WXrPNWmvv4mlHXFBLMAWvUbjr4njnzRzt+nL3oyMkp133mmd+j61lQCVIxLCPqPmNMIPLwE4gPwXk95ISj9JkWyGIA/XNOgZ9r6EhyDjUFguwpldOqERAE/PjHBvnX6So6Wa+RhAKjKdTQnj2JyteWiQChkT/84VQS9TpyalwNGEZ53nXJfIMKqr+wBVn3GbLQ8iNFredRry8OjSdw5rI4kmIrL/9MCBoZlSx75ciYhNLGpN2WGbsJirY/TQjQSjJzNw9mD62vThTN15CcHk3npNkqfdr8E5lAeS6ZhMDqK5To1n9wBWh9Fwn1QudcHsK/RiyMQ0qv+6ARgbFStxazyE1TaxHUXdMmS5s7E3jNB6Oh0D6V5QvVXxarp/fVjNMav9OseSl+ZC2gD8VZSGOw1CFzcTKaKkKWKaIiVbR4f180CTTXZLWu/ND2hJmO4fChWJV8b3olFUE98flc7CKGOU4GcebycOtBpJnubuHNJUYX+twgaHIqm/MZOXouHYbCeX+kXYCcn6le9PzGZGpa1MGL2NKKkT/SgivHXQpW9/fPtQf7+fW+ODdjUir45RRqhySA3ZTFbtq2vELUbIiEjxjVTZvtoRBLPd95Zs2/f7RtlexQt8RKDeRsnZJr56lPtdYVnsPhwJsNHBw+h9rnZTSDUyZCx+D+4cTOqqMygAwYKtwA121RfW2pOM3kUjWAchIisMi5hOCKYbXzAl8MzqaIodF7Dl4yl2xsfVAtIR4o0UMCl8rsik2cSIRnjhumjHFE9w4tGDqfk+JkDR4emW3fUOyuatdTCoe3V1bbUh5RFIIl7DVn3L4v6cBZQc9V6LtSbgOyuiwaSXJN5Uyef+WJ+DUk7dnWhDjcEIdeFFQ432SFnJrJIjff99VXeD+idjHEWCSR2RdMsieG9M0elwije8p62DMpzh1c4fiuOrRJOjYLd27k0F0MYgLmCLp6RxO5jpNBgo+tx4wEDpOcQpNmYl+WUgLsjxXHKqs5qj9Xv0nQk4VSiJYTh8sL6qrOYPQXWVch7KFxlnQBJ4ur1/67q7r3VwT56RNcNhmU7+XgwpX7T9Yl75mrOoNSpOZE+DeGbye9oy3GkhtYxqVdVSr3qofmeki03l5LdhqVDif2zPQTZAANag1wYgJFIUziTKkk7vyYxWr8BcXCvjpNd+8HDktU8734kXWA50pbr0bBAE/drFOj50WRBGWsePxQkcKWUYvjboVAOKwwRfBNiEbJrah2J60b+HiK+2wSK3GjzcDjCaLhG5dNwCuJm788kHreRBU9/FRJRyhuD8JY8TkmcsvyGwaMWf26myEadfdCJnjcQVan3kWUL1dRbKF89KnH33WZsDK++Rxelw4uSWK9zPMvEQYXkc4pSDLqfTzXvBdJojm934oxUry68KWSQ698V2VxL2u4MnHPUQUYO7jCkR5yr/GNntJVToJA0Gzmtd37yvXe+5QmUXFj0V5Gve3atdYi1nP9CZSGcw0lq01iisnRIRSDh59xn9rP1JWMrzd6bmu0xOxL5FN3AuNq7QCvh4w8PgU2mqxI0oa2UCP8RHS1ReWRCn8sx4a4EkNpHMndDfjGi9gIV4lpNDGuK+cL0XCPixrQ25FWj7KITFJHBAhbK3oKqdBC5Lc0QHeDkyo835xN3mesKMgocbkECo0m611qKjxzUmtnSYae9e4tQG/QfubYPUyVIqMeH5hVgsjViM7rZ4FIRpJjjeG7ElQW2xI9gXHukUkbLeUBz5kPmu0Rsq3uGUOVwILOTMEp4z+Jxh8XHYgOgAY8Wul4/Bq1BHJH4AH0YVqE+mX2q7PtzFI4veG7E9UXTBIGw7OlBGuCLphJsKfQ7ynVNonASIs0dvZxdjCgnYBBnx4c8jT02rAKHfDAprhvRvLG56qMZ5s1ZQCUctlAITDcK2mPzWLDE7a+eXL2PqFDc7RcAHKITKtwuqDru35jzeSuobk5mxI2NaihSZsoy8CfbbAOn5jr6nnrJg8Qp9a+Q/Z+cRbZ8YYz1x9rtpWUQ/OfPlzuptofMyeZE7Fa3BHw/MLr8PXPcwToCynMHd4kjg1Jz1cu51M+1AuoVqqf7YcXLFpwISc6j9xQunABtXP9hDZG0fPSN2uHrhRpXwvYd8ot8Zb6+QB7SyOpLPU1ASN72GmglmQh7WGljTYnx7o9FidSoaoipXUyYG2za7UQX3I3wsiTDNkEBJbL0rWKm2TAlHMWbZvWxCWbyhZz1bWafu+05LrTITfg9472P/MCVkyIoRP62qVrrSfIk5nmRW5jvUzZl3s5pdSMWWoF3rFKSTcC7jg2En5eA9hsv4eCe19SyZm6h3okAi6iYO9VFDGwXB7erMMBWZ35Xsbk8L6ShU21S0NNF3zAt9a6n7jZsw/23Ex+qliwAWhWgj2ar/ca/vGOpogvxQTtJl8mp6zUwlHK1wD2iwaHYLAwJiV9Q3AsdKAbqkrdfEOJGaul6iCyz/o6asiEKsM1YXI9nZhmgwsc5qxeiQ4YsTltZCsELooXjXp7dsIiIt3vIBMYB2tlRY1YNBNkwHOShbmeFVY6B/rWjRVH2Ra3RZ6ZXWxh+lTgrMTRJZWlMUwg4YJE00I8zD86d9Akpn0OWQqvFl3q5WsuyKVu4VoXqYQVXQ9Vp9KlMGSIZrN822gUDkaBbPUB3x6EAHwcRT4O6IDmJQtSMBYdO533dSxeeBBS2Uvmal/OMNfl7oMTqhX0jG9mN519YNUPUTF/wBh2e6Pnr5DB/MPbpBjVpnHxZkQfvECbPXuCjRKxxPl6hhhTaBIYE8Zmpj4jz+TLLIdR8FDcJ0BCkBtEGCby1KJZjvNMsrpHwMyRKv3ArZCKR/RFZ+Lik+MfdF5VMxZBrH5UTP9YKJG1mxHYVTJchCAnlkjMOQLoBesUA/D3Aqer4fMPfoAhO85Ar0PHrhtVoLte7tUqRO9mhF2bJ+2741jOSHNZ0m5eVxk4T5IRDoxWB6ZCspzfXlmEBHMgb293ucUvpScEvojtEYb5gLRXotNTuxYVz7L7f4AX7ZHQA1pbgLdvLavtGLGM3KHn3bZUh3z0lYG3j6sWBiUmkA7e+hkwtciuAaxE5wLd/gml5NYA8oqHHxSkHIZ0nsiT/RFsjXqbcce8Lqb7M+qrOSQuinYg0AKPqlFSpDN+Pd79Vz9jKq3CY4IXsclBFdMzAZ9yTuTs+omqs3gvjeKPCh8+Kf4L2DfDo9ooFM2XqnQIYnuhaRf5pwZgwYsbaxPtUv8BSh247BW/TUhZezhW9ufh/gvjx0491voHZBRFC4GPnfon9H3MXbNDRq5qGjIePzO1rDYRekDtn/BTfZcy8MQZ3OHLD/4pRGXgWsDBy/+YMfQBV4vUKSGPC5eyGrUIMJ55b5tGzgz3ow9d1fSLeBwplm2WvmoofQ0Z/dnQhcun2vDju+/yqyFm07dMYX8TzCfVBFfRM9rUCyrctuQuV7uz3P+JWbr8kIKNoeMqLqNbDWR8Cc4cTal5M6Vvk1uQm+3BIz0MvrY3Ul9DvtJs6MobofYx9N1DEsR8OqNqyQiRtEKx7Eixa/Z3AvLXcTVGCLyUz46oqKJlWJy9mbCdmdb72qaKtwe5A05cM+1YsdR51iQ6chsIN6pZG1od195yRMeo/of0BAiUXxPmzGsiBN6Q3qqecT++Z/tSyWl9tF8mYx1VJGaXL+MAWJnUKqG9FLuuEGkUuaToyG2yrNZ6hQr9kMoZWNCVpbIHhPLmCM1dnuxzWQb8asuz/8pG6oYfTBHsyiUuA8wxGzlxqiFRq2lizdIFPw+F+pqNneM1WQO4cFan4Px1PY+YpUv/XQRlDk7/UgQbf4vgtwj+vyeCUoxYxeSrVWkximFegXgTpjOCdKHLJc2IWhHoQCqyKkMVFRThq27aRDU/fxW38dT1HyUwVlOjg85rMY0TdfLrrzDMWTOWaK3GOG5QDEi7iJWwHE22fNv445w0YN0vJ+69uDDuEIy1FrEoolbNF/Cb/R3OxvEpDDRBSd7IvcHaWIVROTXzejPG7vaZwIdioujdBrccdx+U/1FoZx+eu99m6RQFBqeWmVK7j+1VlcYN+ZjKZDur5wLXbrv1g/yiJACtnmNnrILsoflReCzrwhG8h+oW4O6H3mRUPjQ7Oin0QVKx9o9qQVY6FnbZVr1QPTK2mn2BxaDY6qMCWI+ykPOfNR9SCHgw5I74ZSFwjANFB5/DZ1BnD6dP9paPax5HtWwvQBwh2jICgWIr0QmP2XNZ6sDPA+6un7bAf9SmmrmYG66D78XS175Inyfgigu+kEusD2idPzKC5/TyW5v/9LETTLGFMLsZyQu9Mrxh8hZDszT5DBMak1Riuk9YLapFuiB8Qi+hD4/AJkLHuj9nMef4aSldQgWOiBNTkH9xhHY7Ga7wLAvG7ZP9VpDss5kfN+jrJcb2wgkrnR+GtTUHSfThweYba60frGjvehiQV+h2INX9R1PZrXW2Cnv/Dyv7KLBgymPXgpcZYAa9gysBO8plerHUr9V7wLjuwMmMp8tjhHbYVrleOAljhR7hru8TxqtQgj0fm23XvVbcuV1da92LI3MnHvn6kJCK8lyhWX6K/UQU+7XOaS2sebvuUb4ZtdZ6q/RawNG8sWIKP/KW8ju8EbFi04oACoFTlAW5W+I6XMhXmbsLO57lP1t+ETueW9WV8LefOXRWrbuY1gJYopUXBNGV9IJIqNcionjaJDcdJgzmgrifvcEnQcJWhSyo18rKbqb232OmzefGER5v+L42xwDTJs4uuP5V6A9v8IGmzc1z7b/UrvQV9xgUjv0dJnTsQ95JI8wpknj2DCdCTfnbmgf8sOYR6EyGu6Nw2Gr00Au1wTWS9Md83ZYp2Cr86Udo9loJSe0sftLRysI+MjkepnXe12BvfQRfL56K73iXmbsRuHubwiY3U36e8K8hb0LHOs5euTJnd4ePEv41pq3W+QNfx1Tmo95fWYXXdjj9i5lpAwnr/zubPlrF6l/n/z86sgRxtGLYGLZHmvKnhWJPbyg542T16r6mk6V+ldgFLMWYyubH/wAbfKjgrLdwkPCOSjY7ddi/DgsjhH4JVec3eQPq2bcfHmWbaS7reKyOfuogK3HUxoiY+nA5H8d/RNe3ODnQYWC0Lc0I9HAXs0OV685lBhML/ouwe+yjVihFFBKhqow+Rw6/6f8VKgYur3ft7n1x7l75WVWG4df2/MQ1DXJ3wUnurQmgVjKDpCQaqsQu34TZ/jrMRo0AXDbEimXXlPFdSoMus7dB3Eh905ZfrL+pe/7CFi7KJz/hp/UDzoIHiVxE4WTJD3A4tXd0/slNANJz+CKGQPEtcC6sgRryVXRDsKPF3eVqZ/P5wpb2XYnFLlxgM8IPd/wWyP8tgQTEExGjtzz1Sv1JyHdMOW/aq1WazhuC2eUUdSUMTgLRL/f5Q4s2nyDT0VJTHLMQMVm7Qj+4P5ScVuXf+6IodP7TI89Q0SK8bcS+ycAul2A4z/zz0q52lXET2HzFq3L7DIop6khFDOu2o7Bal5g6+tLBnyxHUJAuh2RU6ssCnltIRh0U2iR5u5Xm07xmlOvU09L0/f1MWkVxiqEf/8zBMfK4qXSbTdPD8zvWc4W5LHsLkpBqs0QQ0OMio4YASmBBiTD43BaMCaO7Uy3VaZe0kv7VyC3IdXh8si7Nn41C4uhT6q8eeCVhxEH5nabr1IMIuHtHfdWJjeOjjl/8TVXAaS4syQIpXCJmdfh2xavDvkyT0h4RGGW8YZii98yBUoTTHvHxeHEDU4r78OGZ1R5633hzKISXOG+N46bZGuPrpRYeg2S/1VfkUqnWxdUmRBnAvtQ/lbLiBFQd8PXBuVvilLcIJq9QDBlQE2jC6Q7E2hsw+8OpnbCyeVWlqx1bzFNCNAg4FC6Qrg4irCNeI9cPy0qIR2OLFq50tS/4Qe5RHnd3DeLeuW21mThZbiV7paHKPc2YESRjW2FpqkiMxU0Ne9tE59qHswMXul1Rdzkck/z0lF+F5jvk2s+9jErxEwR7fcnGjxa5U/eOUZ7cFnVGK9U2K6skaL9KHFS7wzZw8C0Xd3Erp5hEDFUT72zLTGPON8E9N+AYmxUxZz1IjpegRVRKXFY3jhFCXPCJfuIlhbUSAR/PCUq29QUR9pqgcWspxHDZtjYLPOsbNtthJHWv//P3+piWhaDJagdyCVUWsC/yLRKH1+3uCVqdIWo+NAdPld5jI2JQdogrwL1aOr0O+TubGWUXVaOzGPvxdQP3XTICXyMBjoLiLGV/84ycIDcUUflJ3yNAEZr4GkFYV9xQ5FF4Y5cPsdziTWi/THJgyq8BJWBzV1mni9JW+VU7No1dSTaAa0lz+vqtVARvhvjlvo4V2AJOPFXOcDWqqxbQWwegEDHwPa0lmX6g3evgaKawN8ihlDLaBde6of4IjQNir0PHAqi639xQY9wPlUn9YudFdftoLEMz6HTy0LAtLUPf0S9nfdSBXMVmGf26NBMcriigoV27tqOKu+ygncC4rgT7w3PUEpk9czYvBtueEO331mEeNAS57TuWXxPXCa7DlMB9nkWEkkGv/gdgPh562Vvrhv7ldi0V/+WV46bmFPFMepXZHO0pQ9E4BnlDg3O9p2rBYBswjjxqMUhgKT24pJcbB1WpgnGGjQgjcVi20wn5xb3KN5WOXp3fK5CslHzV+gyxraBr82SEhRp/2D1OnCphfQLkrMHiJzONaOmA5E3SsYX3Fmbti2M7jefWNxJY7L0ha08dZHXhCNXNMgWdiyjfUnGfTeebqhP0SpTe+M0WFbpUKuRkuJXXdR6R1RoxFWeinOpCXNH7QlffZ+zvpe22KWBf6StR9kasfQQa4ieDafCBk3Zc536Cr3MnCHygcZ37EUjUbxq/afym8ZvGbxr/D9MIoTWsT9FDXzDmAncpB+V2yb9g9/216WJ6cLZO3RLY3Fdja2XyPJTyvGubwn7CDS44Pqa2how2sLBrL+ICIOuVlsJpejOQ5e8tKd8HeFWTZGVaFvrpQcpNnZsXFHij2Cm3rzznl+2qwtvz08lU201hH6v7eZvJ+Otm0sWNfDeTdIww7g6gsRU/7ZGN7/yfd4dmx49srizZmf7z3loo8L/s2LkHKTblIjtW/9Sg68x/2SjrurU/DH7G4Of9Lfp/28VqmjC+fnzhjtJP/Oe/+7oP+s+NtL93Mgt046cJb88u+c/PIlXMSio8E7U413ZVsypkhjIeLxMy0+kIKTj6/hNpkUKylDBWRLFpbWRTZlnbApNUPTcMWhxu6wsmVXZTDarYCbAEGBOZVw0Jz87gjv7xaPtSVjKAV+7UddFkQuZGUvStTGbsmuZUTGmxDWizGCFnKpJZrm8TrbhcguW0qlAInOEsIFCwzFH/Auz7isZFKS1OxuBUNp2ocI06ZCCtfklipdWHyXQnk+IbzOvDIcMX9nBlPDXq8WPGv7dwcLxYrB7XWkXPoCp8XLintJBt7TX5Z5km4tPhFZ2Wk28dlXlV0eUDRzu70g6hPmkuOfoGNPhj7Zvd6muUcPLjWRaKoXtVi0dMD9GKnhYRQiuq6Vk8NuPbfsz41lCOOEapZEUEFMw9IEHnb2CqTKY7wO3rN6RrJqwcEwKvGu+A7SYFsg4HzCzZR/zgA33pVH9zCHm0vP8wzfGF5UrLm/16pm5k4+JceuJXcf48Dpk7znpIxLlHc885Mk/BF/P8kfS0dtkN6boS4pPccT63go366DeTv3y2Wmj6u29uXc35oit/7BMOQqRPVFIRBTLgk18034vsN7UsyQ1M4GnNp9M/StBuON0zM9QjkMWg5FBnqYzxy+tdX8zPvbMCVTLJtBA/GLG6KCMiY9CnWL69ZO7ZIIc6P1fV1c8MY3kzJp7hq5oQMw/fKbEHVujTJHOYFWQTf9HkoAVj85usL+XUJ0cjcHTCwAOERta7RXkMzgceroH68KXlbDiNE5MLIMykv1iRZBZmOJgIzY5eFanfG9B/dv4YROebmdiJK8gDGp4klH956RNIzgiuGmRFcVM7hK3ki/phZm8gXl4PxA41Nu21ZHFo7BVKEZOfDWnU/ALfJAyZY6H8DkkJ6y9BdPNmuw71Etm9vhNkk1VLkLIypqFrtqL6/fQXWbys+l0+N8tLpXcWIC/4B+OGizIQkLnbkssXxixAYe9sQawefKa0RENl6pObz9O6Qq15qujxkyoqSAH2qUpvPCQElkz/GCyyT7ZeQQ7QQA+U1/frfUFg5J0sdeUczyUYbgXGLcTZW9TVeM1yKEUfUThtu+rMsM+P9bsxIJzr8YPv8l94g++c0pJWj54a94GwCNuWZ862D2yLftC93/Qm8QqK7lmmplois9F2sWJB31H4tGgypsGnvuuwZuX5596PAyrebPvSsGXglmONLWU1Nz9aH+lN9i69pv8Y+R7zXcNODXQUiJ7REQibKML1d2gsgswzRIOHxjug2X0H8hXlRHQeCYGLrCiHHrqooyXyarF4H5DlulMndm05E40VDQ0wqoOqCt4RvYxW2nD1zrYq9Kmj+YpxKKJemZuqK6wLSQ7cpOCdJZV5t29ysy9OAdV7tansjCx5W20i9HXarZ+2ALy6/8y5rMOWLWmRAYWS7oBNDwV9gaoyt1PXF6sDCUEFWPD4U0ooBdf0pZqzmBSNdc5IUnrnHY0Net5Rkry77Dp5MEYJWYe8JgyW1BOn7roRZRWx8w/BR87HpfEmpx9Yyys2HNIZtOb8rWMnOP47Edmrvztdy11nvQSuqwejmeLNDG6eXZYLbE4+UobH9cLGOl5OhLlGpGsssue1c06j8W0Cqsuxom5DRua39IDe1JXFlOdBwmaw2o6SYW9HyX0HzieEAxq067UzPp9gjYP0xbjxq//1T4kwWDBRMRprUBJOrWR+hvnJrm1AkR1F9tkWAOMoOFyT5RzwuNAWuIC0OnJI3XRHUCzUixSHHbTAu9kfk19r71/S56dvvmuwfSbG6NF0FI+nmu0bcuEkf+uFR5zvgn1bg621FlGvk99twXpRG9iPUuXYLSiYHlrHusnc34xJhq/iras2njWiiSqLBVWbNsRhASd0IpowN0eynuIXCOteu1+ZfmyF+JyNuR7fB1N1UBAvlcXaR4hz4k48EJF8Ymg1g8hcyw2YFT8cHLkjKIi7tIECkfAhNkDWyovsKZN7VBkVYOpPzLoIwrU9ClQKfP7ugZ9pRoERwDJB/ABa/5bi4vY5wMUpU3NJhZGsh5iuOMydBkekUB5ioQhznbIKPfRiKgdR6dwpHdVehNsdgbzkzau1CG1w3lthw0Le+wxawH3fXTmiJX1qTz7gZSh9dNur9Fl9ziWE/PLTHUlRNiwOcVGa7aR1A2vJonZXRhNgLQu9JW5epBLMY/xk2aP8dFkRsGTmxyfpIXkA9Kb0M45S+8pLNKceduKEwOUJRpy4nqouo11rWhYi2DTcyPIN5OUOgAu9oUjDyZZlS5z3uPZZ30lJJRkfcCbvrGBdweChDFHPksvmb3Ys5kZw0+6dQ2Ta+idDZGIV3eoNGTY3X8fBZOHGv4T1V8GVTmYx5oqOkW8k64aCsAx8NbntUenC8Vm9nXELVzDplPl3NMl1DXporI0xKPoBnDNKh4ECHhxTDLy0z/ayuU2pVcSQ1EVswjPhWmtcBjklcoa99k7BzPczRjXba2NKhmVSdVQNt7p/LqKEk1iu3KY9F6HZw+30liiIxFKchYmiedXp8jY1lVTGtTtuBWTBGlLpNlnkzV8tOeUnSz40hqWckvHy7zA+7fUUDW9A3ODBN9HdL1JD7jHm9nf6z38/7zVQ6FX3jEsZwm6ApJ8vwO4SMitPoPVRkaVH7rw7UhOHtTRq1xRBai+FRS4iliuNi01yl7MWp1m3wVlgzMJhyPz1s9l11/ZovT/1aE4Y6lItMOa/8D2YrhGJcHm4nIrisPLk5knVO4O8gO9N8bimeWNH3lGbtS4/geXTbpIFa1GHqtbGedE5r+5/DboqG9KtCCtX1Fp7bvAoycYLOVR/0v/u+W3Fr/jusI3iBhFLLTtnbenaDvBqky3AzxqeawAXPpx65HqkmLlq5RL9QMi9OKIxZH93OWr+EUpNQQ0NZpJQ1dDsZ+lcJo7HlF1hhkp2/SAqO8FNaS32A7EqmWsAMtEbuWtBdVbhQcfAnywv5eq+iuti2WaaMjxMr0+j4R5lhj2JUPxa2DW44LGHtbj2JOIh/jvPaJEw2WyClYx1VIvjQLKja08E2Yi0/TL4K5hPgNix775agmdPizsjsz/J2JsJhz2pwSMZz97O/nWyiXa45jRqpbX/zPegOHYm0hvCbZn/iFfG/3pw7+cdc7zWu5wnkWLTdvy2E8Lk0gmO3LmN891VHAhD33K1F7a784jfVlvHu4H3VdxRnK341sq7dFunn3DTEhN7flsBiOh3jhDEBTqbjvfPDP9S1lbNYVWzHARF1nko9xNpihjmfFUBvwSsqnYAxcahfJGL9Cx/3kWSzHX63Ty2BNXXUCkhGFy4C3fYleXXO87ARH7gnyHbrQ+8Zm9eZWcmfBMSVcQMG9nt1pB45x9iMNMqZu+p3mwXVfRVDMcd3xrCWwE/lAlTuTlTd2LPsFohW4yXV3kE/CPlaFGaNjKXAeZEQr0erI8suiWISXNZuhEwx20DA3tgcmqm1Hmpy08bcLzs4w9UB1XUHpq7nJswuQq0LmqgGBZK47DvjbS5qVTRxmc4e2i/zGyDJrKoDMFijH69GkCCzDU76lmZzn2sNdrxK/Iv9mpNcxG+VxJpBcYOP1nfHQPcyzoW9cBuoHpxvFovi/1RRX+18WTNB2o1u6XaeMxaGKxeKXCtTSGkd2LtEoG16J/Nh6ouT/WPGJZ3jO4EvmgU2LUYnyzOTWAEx7pTZrtSxDSwy2mKV5n2L5BDsSr9a8LQdKdd0hiT+bF792LUfzU3A0ct6WXWgCPEAmBFo9kuhy/O8+MsEmfRXmvksPDNY1ERIIoYkjDgNWGiAjzxSbhmAj/liZouMv1uMEBd3qy+BK9VR6MhNDqjX0UbGr/ML2I1NXZtjuJU0Wzpht5GGI3tm4UZWXBAE69yMF1IRo8nhDTaDQ3dvuzisJOHsGLEZG1OYSAJt7ludmPO1/T5R3Pg5rJkMbRbgzXgwDDJRbBLNMHtbNqglTHoYho7DtNUH2yciW/DuZUXHdsk0ig5u9daOnpgljMbmv/wSrI5TQYfCx8ZH4kPS5GVNXiyy065X3MwZGI8kbwS7RC2DJhmOPmiZ+vS/UD/Aedaa9/SSlyHlnJcjUcIPisEiWRrOAiKg+LWYS3zp2InVRZBVFnpQdtL5rJCDeM4vYDOY8Yf8qHNydKwaG+urjmrnz0wIMVCvqb/mhsA2o049yZf9Jxbg2W+qLcj9SMXLqllMmAedSypfSzGPU8aqXxxuW1/yEuXeGmi0bSmXtsuYCFkPN+sPySMZNGkE9nHKGovCeOvsmRR9KbzPYyu6imYa1ncRtDUc4qpOc0JeU1DpHTuTTEgzU1mr5FyApkqx97PEn1IKHBhmp0Ifj8wFv6kRls/yw/8Bo5T/aXWWGjdYK6T8zO6mMledagOg9j3OinqbYmyir/iBmJr+Erx6MwQS+Q+LZlBK7/g2ZQ0NyUiJmNGWpTrPl6LfXyCLc4EYZRVX3WcVSTRKhDqV4X4KnwCVNVfLAO1S+NiujMtiSkax1oxAt3FyQ1C69N6RRMCksFs+WgiAElIVGVWVxpeQJuXVQJ3lmJt/Ao2qOKqJPw/yhN9iQ10umZa7DY7qISMaBLNtVnAi1TNerWRhwZ+dEm572sML2KBuR4G7/OdvBzHACuK4QJSLGnKM7jQTi6CCY6As94xZAnuaUANz0kpTt/imfluzKDY3e7RSU/J5c9ZCkSDjwVmbRu1ClePPzEzaAs/31B9yvBVu6gTsdDL0WALfyNKgHq5gAMscpbT88xyE3zqsEFbXcu7eMeffyqd8apIEStmGEeEH2abocHl5tgQ8dqOQ5oCMN0VivrlS/Z6a6bERdEPgWFEtNi0y7JfcRsJzaYuq6x0jNqupsx3asrA225OcHm1jmDhX6ryRWzVimmGK3c6/5MHtgXkwMHC8/m8ItBPxyt4h7nfMyP7+3NqpGXWAPKml0MZnnPPQPNOSt+LU9e4QSU74ksZWQ/EmcM/AgYT0GLZNUe4sYgWUkBlyRlhfMPZCYc2w52LfzrRLseNRhEznY76vGt6ekW3a0rltAqPCPLC30vo6ycbD8csxSPQyyIeL6/U+j2OFGvNXp5c0x+HlXG1VrMuLpvwTQzL0f8u3Y6aa42ZQfuE7aAPZbKdjb7K5uhPWdOtBDDlJnee15acz1n3Q4BbSoPPcZrzCt6l3FDqwRdweOxkFKtzkYBuHt9jTA+HrcsfLFfTusf3bM+9okcuNstkUs/wBRy6G2IIf3ABgCxfwCEbb0KJ+7osfA8afTJ4/x/Z8jmd0+o1ccaRx+4JvrXhIzhs0GGuzPbzPUjhOzH39rAmfHG+gBNG90QxPNNA7DpQbwWrj8rIEwGc91Pub6FlJjCDKnC4Kn78skQu4U1ZE6Nfyqn9vRWh73h6Yy34F2zS5LMUDHER0MInq1WC6+RERFmXMvKiQgpWoS+BPAKBPyoZt2HeurWKookfTin3j1/kKplAq8Stn/HbHmzNbvNlC7lZdb+yGy8zrS3SawDaXNsdbCK1Jt76QVCigsnQMYo/itXIfOqjrHEC4uTekHj2Zx/QYbYLOP/JCvWSVtkqZ8yerPPbXfUqLWEV2iFkmRbYHX3lx7suLYBgy5UUIfD4yT8+3nM336j7D2+wsbZDay8vw0aTLzdvebUheT8hNe/HUvAOH17peS0gT1dUrt+i2aLJYbfRwN3wnqv5PxhY738q6bWJmOsrL2vIe/wM21b+9d885xeY9rgQ5LEkRQC+qPh6Q+PrQCvRP+0+80rcf5HmuSyBZ9opWfE2gbuW3r/9170jy9rsupWeeS6989Mf+a0vF7PG/AOzfu17QKv47arIntQWfGN22e3vrq617V/3run1UJvA9OguFa6/2be+v/LWG//DF8/d+7aOeMLeO7d9d4CjHv+6N9RPV4aBm5Bdok4p+srf+v4qcP0tUZ6L1xudeqbtnT/6vXeg7r/urVV6S4wFY1xb6uflvynELyPd3xLlIj4t+cC5HuAux8Dvvctk/3XvVOKRywva4Uvvh498V4hfRre/JcqFOanxZWzfa7dzDH+l5/+1dyv84avFVBPYktOSU98VYgvwJ3/Lu4v0H4l+RYmNzki9/W2d3/eQoH7/vveonu0pVGvmEks4G/pdIX6ZVy0xUA/YDpD8vVHv9qU3Xf917/895u3VDB17l7U4va1qsxeQtZiCmktpm2S9sVCq9F4PUvIBRbDrlBYnbeBDz00no1ZPICphCSpMMjccIBHlcBaJVUkicjOPgqd9sPFzE3Rmxio1cp6RWnzxuT/df+HvbqsB59lkEKrh02HI/Ns9y44a679KZxhF34aBM51pAUeAawdtq9rzu67CDKdDpp4T9eDA91Wup8txCidHyi5y0yKNDT94QJmvInooil78lLV4hh6txIZKcRTl7l+qdFm232/zxWQnF3oRBjGhVt/UaSCbW88hi6W7YO2MVUok4W5Gc7fr7mxDKRbIFshs7NSqic06nZhc0KcILm6zt67rGO/xzOozXpwddsxBo4nwrJMrLzz02swNM8I1R1pPe7q9P1m5xGd4fWVvE7A52RSXe6mnxE217iYgfpNWrNnWqs1nY61HeC8g2BeuVRK+yknIahgnM9AbD17SlnXaF9KJdP7DUWxkvGHcM1KKQijc7rC3YXwfK2Sh20ExmKX91EsfEOmmNDxXFB8SX2JZ5E+7PfdslgrHvpMexFfBRf/pHy9/vZC5/SIWrnRPbpXOq/5JRbBscXGtNTtYZKtk7t7E68R2+70s00PrTln66YPvV2DeaAHjzj6stDgmZFwWtn152iCMNjtpQOx4tECFK229uhBbUMG09vWZ3Q27kP75XG2HGFcd0/MKrTzeLFXHXJ5Cje2Oxrpg98sDnuvfTYhUfZUqGj5Ehls/G793hkYrcsp7h7zh46j1npu8pOt19zBce4KSJmAXsaIPSxAb5s9VPDbHAj4EZaxWI5/Wz1q38xb8JyTIY9dEGAxfsxZ7SMhUVoJS7mlTfNXesGhIdfldl1rrS5YUxBV0bcfGPa1FtdYjmoUbnirhTHFxXKDVnXzJMq2lvSS7NOx7oJn+6ux3e2rd0D/Rv+7YxKqAoDxg3MC2V3d6XSNyNV5x1VKHPe42Z5MHCB/afLqI4OWodUPJvgUTNFKJGpoLzbrLdjoZXn2XMbsJSAhK+iQaWdIHU2WoMDVLNkDgBhd8a2wRVTyfphfzD9wCvK0DjOs0ouDKN13peb7Jg3ToVoQGgdx2d/PklYEty2+x48inraVqj7I4son1ix8dL2mVoYr6uCtRrkmjz8aR99ck4TFdsV2vC4KqCVrbzDMAUYSwvVBpEAZHzMKZftR+znIUD3nChSrqFQLTekmnUG1VS3yEVuV/HEC23CGvYPpR/aKq80d/EfLM//JRY/PgW4djzMpNCeTRd+oVoqnnbiEb9x3tvPEdL6r87c0+FlxfeemnMtZPiCHTQ3si57j+Epm0w/591L7WEurh/N7e5bsFhun868jZ8U4Djdg1vjR6hf77+JN6zhB/7erLJ+rfD1dY/fsIEna7obDAo2/J5Aww/96L6+4g3zpn43jh+1bwWNO/BkpmVs+AjM5c+aXXp7T/PVhpHDHW3fH5Sf733ib/HjCMnVlXV3X7wtKgbfy/ELRfpHs27nPpTP6Fqv33wGnS5tbt+MxvyeTScf8em8qm0FtfZOe8/L61Pe3+r/X0zqPjAJb3hyWX5aPowH+P0YYDMmXXX7B3/N4789/r6fTOq6cgbS+XYhXF/wWs4tyuO3w3/3Pz91Q+6d+nA/9vMu47coDKBYo/adbVQxw54og8LbUninqhE0oqu7O2lWRz5n5bqIfAD7PhKkkKNzGtLadWnTRQVj4FFRYZqtzBnfpEJGQN+2LND68mTcgDkPPvstaJ5SpLF+p4uahHl8wEV3Txjp3/o+rCTYizEIyeeHuwuWDtm6fi9eHGf+fFgLxwjwOccdT3BdPSYszwAA99cDWqu3mjegzQ6U5UiD8uPGIiJ6DyLGbjnqSebT9VDbojO4bV7ixfUolZs3QZIzcW/H2jnc8dID3l6Re8JnwqKNDXOby78zC+hZxr4qIm+bwmfCofwKknkWLZNU58CzAwwVdwDIdCWqTwUnrrc9i2AHU+977MTqvKYzusUPO2pFV5tXWrQc6nsG0X+ZZlsq+dFga3SDQIgZODG54S+XBoLdvOOxsgo0+YPsmvOGN2OluNq4z2vV7v/Pkd3csG2HNVABsnD5/nW7G6o2Mnw1V6Nb/iT6X8BGaHfsLb8WuI11tw4Ldq1rJPvs2ZX/1MDWzPNY/sof1pSP4SWjLnSD4XcpOxT7hGZnfu3tFqvkqwdM78ymjN1vZci37y4s1DEt+LQEvnzFcHliwFP51aOmd+N9qWLgW/y01L58xXfZ78Vp//36oP2i8zdPRW22aM8dPQydoVBVVZyPlPNid4N7NG+8Opfb2BeBNHEm8j1CstELSRwUpd8MpSogRtCFaA4CF81Q7K41XuZdm54UZ7rfO884DQsUTlj6NtaY4bjxTHUmeponH5dHXGcCICj/DNUsJ2rNKsKLzApFbQ28eNc5MgJ/lJ8YoNl7J3316DgPEPefrWcqvM3S7bGKsswqsJ1tvMuQkuWv3c3b583BSZUrI5t1lvjjT3kjI+sQrtphSwz07EjELfDPSB6DI3ZxI/3OtjDtIc+zEpXrZ8FUSNpyAIv03Khu6dR3OBceQGi2Y0RPJhvdr9EONXqUG7bEzXnbIzDupyCXbJex+rvG3RCKVIUQobw+YctdCSKliPx9gfpDkhG3z2poXEe1XDSZtrYnEBkKFq3YEmMq66aDVNBt/SdbWrGar66sEstRfnlcRyCtV0fRLPTyGjHvCAYMtRISXJSwoBGKxooI5ZbOEWwunCtYPH5PuL1a/dPWqcCZHU4Obs3W8XjaPvAtAETOhpa11nSrH6+7jJhwupJ4tbtLxPahXDSTCQmxKx075uOLdCSfPNQ74WZ8ezOGKv++tzB1SL8xC53bE126i20hwTdjvG73TkTjaQMEmWFRAHEW5yspTEWygT86rHL5lJjn2Muwu4QyCT47Bw4uuuq2Rfo/xm1uR1OF8/soMncmya6KGpYfuY1Diyf/mb80i2N7B7YlXkpitNyaYU3NtNrbGIZhkwRU8nOzbZjALZaPRx9B0tvRtf0cM422Cd6xeHK610ZZ17Bv68M4XM194ErXj2diFJiR6XuNX/Rbp68FCRaCgaIksAgNbeHHw7ufmM5OxH2FxRfsW5wP4Yr1l6hX9HFVQVolIqc6qzJBzQUEIoVMlMwZVT7rkXFcgea9Au2WNX3NZ11dobuMm+P4nst5mfHZtt59rxc65mxZ51n92Ajx043RWfHXj6KLJYbXkSA+YlKzKyEEPAbcpuCqLEZTHIRZUVBR1nlQgcPKamgeF2ksKYMoAZSQ589NnPmj0+YWsKWmxDtNZszwQB0japyvs9mjKtcE/j69HPbv8/0KOzej9Ctsibenbh1UWel/nyn5nmXzrCKIigzFPZSRSZQILz/+APBx9yTWbn+Wfq02dQO4BPKoijb/bz8zCFtl89DNflCaaJIgIeWIuYlSMV4V9NmoxjVjL7y2naz5qNaAFw/v73q4n6N3Tk25vP0XmPf6gdaNZSXeTkl395Yv1+1Jy/W86X5srTciWad/qiLV5eX4/mjyzdY9NwX4/8P6xC+tde4uihze68u5ALrbp4OwPvwCj+Ud+WJ+9HQmCM8dRr3lXeAv8h3nFtsVge2hw+TeBrM3WHeCnVSa2dFXPnjT2JRx9vFuWdkOw8+mjzmrgguLWd9uO2UP7hy4Cnd+J99eL3hz3eSs4Xo075duHvIdinn4qi3YT/LAh15K8jCb+j/m/Q+Bs0/laf/8+rj7cQuCrlZDRqNgaVXdjhUctXizRCNMY77MyEtz3hR0wqXh6+X9gO+pvGbxq/afym8ZvGbxq/afym8ZvGbxq/afym8ZvGbxq/afym8ZvGbxq/afym8ZvGbxq/afym8ZvG/zk0NKtmh/aCLdJslsk4uQkPKdj8tbn09TNQjZq6P3yc8uvnqbpcw+Gxw8dx95erneV26P365SiHb1+OWjwcufSTDmbAkKkmFX3Nyum3seADbbxn2e2iDFTqy7BhGbwz2M0hT8aK6YfFf/3q4Eo08H//q4N/3Wk69V9eR7zeE7rl2fwe0E+vLjo/+i/fBYN4yn16/mDwH9+srfsv89z6jH7AYyYa+RP/Lyz5fyJtICEFggz9/UU29V3WYuivj0imVLNH2ixMp/5s4z1ywnsm0qSc2l3QXd2N74Zsz5a+8ZNu/SFCOMdSwE3EfLG9Nj7MWgWZfWUDYxkseiVRViMqDU2pvT2Nb2o7MCj2cFt4Pz2zR3gPa7cmQ58R/oeKAO6TG+6HueR21TCrOQs9O4YMtobEFiEUiKmUEEv/soaNF2KFtWIUOE4INEZpAwAxqpv1SU26eagRqXQyHZzJmcOjkFKkGGOmCzWsazScxOpPy2TNFKAQgZwFJgSBmkrKMvY6GVORSb4GEfUjVS2EUaqnkgsqsAx4dT09qFN3XoNFVQHNNclnBvtWf9HRafC5RmlBMPtKe4LTH4XdDntw6oL9nQUgCpJO6CLkaH+7M4EQcbOpdwb1BB6Y1Wak817pugcbDWnvDgpDGM8Hfb6sabECXPnQr4hkm5XuVrh4s7RiRE3awJ2o79cb8o6+yS4uy0JUkuQfTiTmL5q4h2cGzjfpeStFWb9nZ1AjyJ0oC5fNA01VV3D9tITgCcDMXRdjFUIj/Snk1b5Lf8hqNaAwMz16m8v8H1U0ViFiYfEw0Rby0+AvyeiYfLFipUfVno2AcOf4b2/rj+uuSbpT6td3wlf1+qn21CJXcBaYaTQf0nxyVGEDYMPLe4ER/cBMmCIm6vwlARp1Y611rjRhHaBe7M8grcyc3Qk96/F5GSG6k03zDd63RKOHOLoHmnCbhK5VxXEwWposjegHEa4hr2XcJYuL1a/0z38o9RNPeUrZsbmz6wrstYw3i7E1wdAkSx34sv5QHdhBmIAhhDcY7v923SnKFFBvEkQ2WJcVltVobLkQFtjrOj3jtEEC4axlVzEegvw42qGscvHyoEVyyYXrMuAUo8FR3DMC8orA1kUUsHsf9HpO6KaBlkmVV5kliLArZh4v5lUc0ZSwwC86xxDxIZVnd5doyirGU0hYlWQ4vvzvSbRUVlvS7uYhv0WCBP01zMxbsMhzCQg5+rmErnSi3upK0lunvKFztdbawOYhRTlAQ9y1wQVP9AbpU3vzDxnepxuTZ5NGStZ4ntTaCThIgHoR6TGKJSYojZCe01vqnnz2UXipCWMFx5UeztiLY7xBpjMyZXMKcJ3fnlp7oShIK7q7leToNRvOTn12eKEf1VcgpbRdPqdhI2YVeoc0AF4efCTIWmg/7YX12FOVN3CsK1qrSxJA0dkEfMkauIUpSup/YNmbvNA9MTs/4QkKn6QphdcqEK0wEEb6/e+fDLAXPFzVM1VCGsR9Pv+YxCJP7uba7HpLiRgh8HpR3pm18i9gaax1b85YorwUZpA5e2799VkDJ/nG50xgXFYpCp5fibM+SZ4dg7BSRqcUwbRnFRAbUxTJBM2QNZzZJdGXMu6qzXtg0JvO+9wlffqdlf+TU6+7wweOqXxpRvq2XH5ywWD6YQSM9Yk23L798wPXv21pg4hi+ETR1N6hB0hQ5vyFxs/GM+NtiHASV48sxWLy/wDKSVwkmFPDJ25IyNbZhrITMdcpLN0BSbO9WjdQyRqLfQwVijrrYdviKtv3hq9uV0DsWDZVopfvQja9aJncEX2XMfoOntZtKb+49867ElmRfXDONdkmgfHULi9/U8TrKmdHrena1ciz9HtKC2Pi/qwC5EzOg6vE1LnmOVhXVb0EleB6GoQmV3qLExByxNUY1si3C2djxJoyzme/ESb5cLFsYHgsIvWdj8K84+3gzqNa54fisMDZUvXDJTJhXRaXpja700JYJiWVRfpRuNWgMou84XsnaBl7rD9ovkqN0HBYPoInpll5et3A+7B2gNNDNJbfQ6BoPhP30EX+uKr9/RG7GaxERM96ywxv766DupZQvAmzd/zWATazRAa8GsSe7KS7CbdVyR/AUMjaKtSQjO4Ul2UdZdHYFNewM1LYHm3WxD33mGomLjfE+Y//OIY7KwQfsc/Mp15RQOLUFtkZOo0rKMM0ozkL0Pwb/YWEl3Aj2rPZPpPSIvjWCF/1zPUcRZYR1YmkUF4Zgpw4rAAj6jG1EzYjFXFF4yHDtGyIcf8HbaQiMT4LB4Q5srz/CEBZlZESoWP1UC/AfZyLNTAklBxrGp0iepyRlxiLSX0OsTKm1X/ocM/9EOOqPLR8Te0RpLjjzkYO11XEwVoKumNsF68TnEyMv7C/IbFpH+UvfwSOUUuJmaXjiimyCfXU+vKqISa9dzSfXE+dp6WzK8Nmw+FIb2VwCizhdCtFmyinaCFv1wDcWjXlSZk9TVTJcHPTryKQhjdviSvIxbXfTbgWK2H48PPC14uFSaZXDRjo6ZDq9be3s/yIBzXeMthxWu6kWL+upkDgtnhK4Mgu9DLrRY7hRWz6wTM+UutbvQ12OqzGhKN0vj8JOPsluDr8mOoNqQxZh49PburVvIZmL2QYmac707KiLIkeRCrRkNaT3xhbQpOpHldcG6JQrlP1tE0hsJ52muVS21FF8Uwz+DJrYhpddErg5gycdecpqU7v1HA38zkXDZ3feRv2Zygya33adhacuHKH47KG2GDI5J8rw8vjtlmWED3WNTLmbkC9gKJHNwDEU7oafcHOey3nDvTwZFn57Xnh6TPQuGrzkj86muyNaeH0EqgqcvF5AYIinuPVeBHrvO8d2kxybYPjDCbvWlmekAbF/Tz6VDJU1dVoPFX9Wgli95BzrXU3MAc/eY53EdhrJ24TnW2qqWfLIFY9yDl3qid4yA90YpdejlYJPlACXUI56bzXqgzf8fMk7qyNABA/Uj9IWtcHi5hqa/eIgCX9PiLOofFNyRZEh9nSUwfydZpJcF0Dw67m2UMInYE4xFW5jwt/DpFhSlvl8+ebtDQIJeqJhIXdjlrSBecmWCe0ilWA812oha42wdXGZ4XvLiRkNcBw64h0lvGnz6XvWHCI1k5GV+nUKPzWB6vKYypMeBeuMyhPencX8ppLfcIcQK/8EdEevOs/rxVEGcoBWRm0RFzwwmKavmX7wN0FmLZkan0zhxH8ttuSbfzqT0a5i/iNqGPsNKXN8uUZ9VUw4HgSOAF10nodKwu3AVfm09Ax6RST1EexeB2EsDuiNc3pe/H8cndQ8xqvB7alz2XrkjAWY1JO/v0VZXM1K0wL5zpiTKfRVGYlFZFGmo0nvQhLiHx9ecja0QfZv10d/RTueqRd5vX0GkBDQyDRoiUoT+3EM0Pcl96/Qd5hvclFZnX1ef/MwRdGDjjeG2qQFfLIGxrg66dEdRg2T0PaGA9b57SfDkK+7PboBX0oxfnmZKi2r1EBPU9UEpbPB8oRkeHEa9n4yYIMcUf3eDg1FVfXyANiJ7V3OmlPv8taPE8/WT1zMk0UtfxzPpUH9RzxseT9abBV1Lkddj46hZS9N1V6XA6rx8ADyj5Vyb+P7zxPWnlBA+itCSxzD+piWPZgXIi+HLW98hIjlVcsV9bhGF3D7Y7fUHAFwHh+7F6SEJjlF1FBUQTPGc1NFlzfECA4EjTyBguLPLxY1SfiTInLgittJernvwZtkdp1RrBo0P1LmQPgcjyMVHARu0dLOicaSQ5Gevqrvkfvo/V6BfoOmqBcVRwWzvUvdgcN+XKmPnTjmgjy1v6HiYEs2EKI19t+pC/8hfmZ2TdPDykHjiEBWV0fNF5hZzls9RXJC8CcFByeVWUNmTn995OhgIiPm5UMtyvInfz0bLzg+sgl7/y7PTM2T0853VC/PDQHY8puYCFCc/1glGDEXWwfOQig46y9k616HG1Ge3yXLagzd67c+MugEJPrU7S0HdLg3Mh/GzrGoBAdlSSJpce8iLBqhk91yVxO9XxOG2hxGDT/JVcki9VLzjfVGQsPFt/Uk5/uTNArt2yl5Nbmn1XtD5RF1lez/Kz1S7JwzspDeys1zxt2WRAaGUXiMUEIBWbHHd9cV0Vmi9q3a/8QQTyIw+4nxeOQBde0YBAzqeHIkPZJzZh9HX/q30/o6l53/SOegLhyZwsK2YrQVZe6A8NVjUuJ14XVWzTrTMfq0Wbzh+PDGlK3KSpZepCDCBj8aYSVeNOUk1u69DY16vFaaylAw9EHw5nmdZMqu5nUxS/U/Cr6/heUwMWB1YtQOquawzLHtptjAVOXzIdrnUY+BhzQuqEU3Ry5+dg0++oKmj9ST19JiaUw1Y1UDI+6kjSef7qoSwbQoA1w3EkhpBSFhURUVY99kkf8/eWBGOBXN/z2CRaGAmW20HHeuikLFR+REeMnSWqXzW1afLgA6/gdsCceRddH0T83noSPSR0knd1qzc5FWGp0zXdCFniHSb2K1DGNlhUwDDW8Gue7B+kQ2oVAuo20T3qEpNw2zE7PsXyM6x4XryvOPf5AkYtvzlUnfgsFdP3JEU1U6IXBjtSWItLjFMaspyn9VoDqFqBcL2SsMV7e/8QfxePDp+rs93HIHLbS19vIO0OsRlaGT9TLqwduOgsHnVgXZcFGLR5sKYLXDweWmaX7gIIumzsA2jjrS7SlFLti/kZScVEnS/3y1BTkcjo3wmIeGKssih2f2ex+3EIdfTsqF+qVwTwwZfN0nKXa815luMxZOawHU7Qw/QJiLfsdibNncSDTT0iwLccV+YUSX2bMHMef4SWFTAuV17jPW4HevBdEtl4NDwU4iotTdT/ec0esOHQRS1/BNVOgSefBXa6wiUueoPnZBo9cJZN8pW+09eWvhLcemSmf6S3V/cAJJHEeM6hFOEX5DYLxnc0WTSXsx/Nw/azFtOq5tK467Cx1EPd6aPQdzXN8wf6pqeCm2o65aOxs67idSrUL0fBj4HNGneafMc5Akxipv+FYZ81WJMmESZ2J8UXloiR69lPxhu5sXYdHUxZNO7SHkQkSu9131Q5jQMgLmFQYx3mhgDNf4L/IxnOctd4PmqAXF6kcZBFT+Lba5DzvMnGS7VigJjyeGVzR2B2LR85u9W+9gpM99R9++sXrVU60az/MbNEbztwNQ0jjb7UsZsJAdzE477OtwxaoG7ldQlMdOynBKGawPpWbnUpIxAyVvRlNvRuef7VNTrzeE4I/92ccXJFedoI1uFDayMyCjWb+pwwBNGC6jxleTICVhL7ururqHUrcrbB7O7I1fHEMmm3hjpP+EgNiD277smu6n1kV7G8wTeN64M+GPAd35I1JsInKaURewdKCw8BbETed4i4r1sQqC4kNRGbqSQU5sQ2625HZ5feisd2TZR69q7fXF+ENg3btUYAImSjNd8To0SRvzwZz/SBo/h7o5fysjfE26YDroOm20dDcHwoWDwDTO/1A7umoiW4kBYe69uyY1vnWVdPsXgslxPlAEoIJH8J3l5Joz0JyybBn1B0HfvEFeDn2aR1/MX+xf5Y2rn59o7FZhV/RA/lH06PhG1M/11EKiTUbqmcbNO9ffPXPj45AoadFNkm9HO50hHTS1MdDDj4uTv9H7YbXIKWazbtJVP+P6gkgt9XM3TzYd5HZ8mTjduz9f5Z+PsCUn96ZfSmGHhrnPTC8NVr9sEjlYBcd3dU1f/vH1srie0VuQApWgGnRvLohvVm9QPSK0N5/iKmm5hVg76hUjxVrBrXM5QzJopw+flSA++vgPsu9+ebQi/8XUEsDBBQAAgAIAGoYaUmAI88WSwAAAGoAAAAbAAAAdW5pdmVyc2FsL3VuaXZlcnNhbC5wbmcueG1ss7GvyM1RKEstKs7Mz7NVMtQzULK34+WyKShKLctMLVeoAIoBBSFASaHSVsnECMEtz0wpybBVsjA1Q4hlpGamZ5TYKpkhKdQHGgkAUEsBAgAAFAACAAgAQ5RXRw3AMR7AAQAA2gMAAA8AAAAAAAAAAQAAAAAAAAAAAG5vbmUvcGxheWVyLnhtbFBLAQIAABQAAgAIAESUV0cjtE77+wIAALAIAAAUAAAAAAAAAAEAAAAAAO0BAAB1bml2ZXJzYWwvcGxheWVyLnhtbFBLAQIAABQAAgAIAGoYaUko9ViaPUQAAK+LAAAXAAAAAAAAAAAAAAAAABoFAAB1bml2ZXJzYWwvdW5pdmVyc2FsLnBuZ1BLAQIAABQAAgAIAGoYaUmAI88WSwAAAGoAAAAbAAAAAAAAAAEAAAAAAIxJAAB1bml2ZXJzYWwvdW5pdmVyc2FsLnBuZy54bWxQSwUGAAAAAAQABAANAQAAEEoAAAA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W792"/>
</p:tagLst>
</file>

<file path=ppt/theme/theme1.xml><?xml version="1.0" encoding="utf-8"?>
<a:theme xmlns:a="http://schemas.openxmlformats.org/drawingml/2006/main" name="1_自定义设计方案">
  <a:themeElements>
    <a:clrScheme name="00医疗">
      <a:dk1>
        <a:sysClr val="windowText" lastClr="000000"/>
      </a:dk1>
      <a:lt1>
        <a:sysClr val="window" lastClr="FFFFFF"/>
      </a:lt1>
      <a:dk2>
        <a:srgbClr val="43B1B9"/>
      </a:dk2>
      <a:lt2>
        <a:srgbClr val="E7E6E6"/>
      </a:lt2>
      <a:accent1>
        <a:srgbClr val="03696D"/>
      </a:accent1>
      <a:accent2>
        <a:srgbClr val="43B1B9"/>
      </a:accent2>
      <a:accent3>
        <a:srgbClr val="03696D"/>
      </a:accent3>
      <a:accent4>
        <a:srgbClr val="43B1B9"/>
      </a:accent4>
      <a:accent5>
        <a:srgbClr val="03696D"/>
      </a:accent5>
      <a:accent6>
        <a:srgbClr val="43B1B9"/>
      </a:accent6>
      <a:hlink>
        <a:srgbClr val="03696D"/>
      </a:hlink>
      <a:folHlink>
        <a:srgbClr val="43B1B9"/>
      </a:folHlink>
    </a:clrScheme>
    <a:fontScheme name="Temp">
      <a:majorFont>
        <a:latin typeface="Corbel"/>
        <a:ea typeface="微软雅黑"/>
        <a:cs typeface=""/>
      </a:majorFont>
      <a:minorFont>
        <a:latin typeface="Corbe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1439</Words>
  <Application>Microsoft Office PowerPoint</Application>
  <PresentationFormat>自訂</PresentationFormat>
  <Paragraphs>291</Paragraphs>
  <Slides>33</Slides>
  <Notes>11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34" baseType="lpstr">
      <vt:lpstr>1_自定义设计方案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  <vt:lpstr>投影片 32</vt:lpstr>
      <vt:lpstr>投影片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W792</dc:title>
  <dc:creator/>
  <cp:lastModifiedBy/>
  <cp:revision>1</cp:revision>
  <dcterms:created xsi:type="dcterms:W3CDTF">2017-08-09T03:56:55Z</dcterms:created>
  <dcterms:modified xsi:type="dcterms:W3CDTF">2020-05-13T02:48:44Z</dcterms:modified>
</cp:coreProperties>
</file>